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9" r:id="rId11"/>
    <p:sldId id="268" r:id="rId12"/>
    <p:sldId id="270" r:id="rId13"/>
    <p:sldId id="271" r:id="rId14"/>
    <p:sldId id="272" r:id="rId15"/>
    <p:sldId id="273" r:id="rId16"/>
    <p:sldId id="280" r:id="rId17"/>
    <p:sldId id="274" r:id="rId18"/>
    <p:sldId id="275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098B9C-4A25-4AB5-BE67-8CECE3D69A0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416D81E0-1990-4823-998C-E174594A9BCF}">
      <dgm:prSet/>
      <dgm:spPr/>
      <dgm:t>
        <a:bodyPr/>
        <a:lstStyle/>
        <a:p>
          <a:pPr rtl="0"/>
          <a:r>
            <a:rPr lang="en-IN" baseline="0" dirty="0" smtClean="0"/>
            <a:t>PRESENT HISTORY</a:t>
          </a:r>
          <a:endParaRPr lang="en-IN" dirty="0"/>
        </a:p>
      </dgm:t>
    </dgm:pt>
    <dgm:pt modelId="{4ECAA2DE-7156-4450-816F-4DECD551D61C}" type="parTrans" cxnId="{3A589172-B15F-438B-B07B-C075A8C264FC}">
      <dgm:prSet/>
      <dgm:spPr/>
      <dgm:t>
        <a:bodyPr/>
        <a:lstStyle/>
        <a:p>
          <a:endParaRPr lang="en-IN"/>
        </a:p>
      </dgm:t>
    </dgm:pt>
    <dgm:pt modelId="{9A7E82C1-CA50-457D-B140-5E0B96BDB525}" type="sibTrans" cxnId="{3A589172-B15F-438B-B07B-C075A8C264FC}">
      <dgm:prSet/>
      <dgm:spPr/>
      <dgm:t>
        <a:bodyPr/>
        <a:lstStyle/>
        <a:p>
          <a:endParaRPr lang="en-IN"/>
        </a:p>
      </dgm:t>
    </dgm:pt>
    <dgm:pt modelId="{263E995E-2488-464F-AEF1-B5B6D80ED02E}">
      <dgm:prSet/>
      <dgm:spPr/>
      <dgm:t>
        <a:bodyPr/>
        <a:lstStyle/>
        <a:p>
          <a:pPr rtl="0"/>
          <a:r>
            <a:rPr lang="en-IN" baseline="0" dirty="0" smtClean="0"/>
            <a:t>PAST  HISTORY</a:t>
          </a:r>
          <a:endParaRPr lang="en-IN" dirty="0"/>
        </a:p>
      </dgm:t>
    </dgm:pt>
    <dgm:pt modelId="{82DFF57B-2BEA-4B92-ADC7-A06C562056A1}" type="parTrans" cxnId="{43A33D38-7998-458E-9AD2-A85207AC3EA7}">
      <dgm:prSet/>
      <dgm:spPr/>
      <dgm:t>
        <a:bodyPr/>
        <a:lstStyle/>
        <a:p>
          <a:endParaRPr lang="en-IN"/>
        </a:p>
      </dgm:t>
    </dgm:pt>
    <dgm:pt modelId="{98198629-61A1-473C-A12D-E6EE7396C854}" type="sibTrans" cxnId="{43A33D38-7998-458E-9AD2-A85207AC3EA7}">
      <dgm:prSet/>
      <dgm:spPr/>
      <dgm:t>
        <a:bodyPr/>
        <a:lstStyle/>
        <a:p>
          <a:endParaRPr lang="en-IN"/>
        </a:p>
      </dgm:t>
    </dgm:pt>
    <dgm:pt modelId="{5A53CEE5-B1BE-4DE7-8DB5-F5DF6394FAD7}">
      <dgm:prSet/>
      <dgm:spPr/>
      <dgm:t>
        <a:bodyPr/>
        <a:lstStyle/>
        <a:p>
          <a:pPr rtl="0"/>
          <a:r>
            <a:rPr lang="en-IN" baseline="0" dirty="0" smtClean="0"/>
            <a:t>PERSONAL HISTORY</a:t>
          </a:r>
          <a:endParaRPr lang="en-IN" dirty="0"/>
        </a:p>
      </dgm:t>
    </dgm:pt>
    <dgm:pt modelId="{3C6A3D7B-206B-4479-967C-98AD32D07421}" type="parTrans" cxnId="{EC3907D9-22DE-4FE4-820B-0A9BEF8C287C}">
      <dgm:prSet/>
      <dgm:spPr/>
      <dgm:t>
        <a:bodyPr/>
        <a:lstStyle/>
        <a:p>
          <a:endParaRPr lang="en-IN"/>
        </a:p>
      </dgm:t>
    </dgm:pt>
    <dgm:pt modelId="{46264468-4506-4BBB-92D2-A781B809219B}" type="sibTrans" cxnId="{EC3907D9-22DE-4FE4-820B-0A9BEF8C287C}">
      <dgm:prSet/>
      <dgm:spPr/>
      <dgm:t>
        <a:bodyPr/>
        <a:lstStyle/>
        <a:p>
          <a:endParaRPr lang="en-IN"/>
        </a:p>
      </dgm:t>
    </dgm:pt>
    <dgm:pt modelId="{D732CCE6-1C66-4A39-9F73-64D0A80FFC53}">
      <dgm:prSet/>
      <dgm:spPr/>
      <dgm:t>
        <a:bodyPr/>
        <a:lstStyle/>
        <a:p>
          <a:pPr rtl="0"/>
          <a:r>
            <a:rPr lang="en-IN" baseline="0" dirty="0" smtClean="0"/>
            <a:t>FAMILY  HISTORY</a:t>
          </a:r>
          <a:endParaRPr lang="en-IN" baseline="0" dirty="0"/>
        </a:p>
      </dgm:t>
    </dgm:pt>
    <dgm:pt modelId="{30C4238E-D6AB-4E6A-8EA2-FD2A94B64C57}" type="parTrans" cxnId="{0558C639-3AEC-460E-BBA4-3793C9B8DC0A}">
      <dgm:prSet/>
      <dgm:spPr/>
      <dgm:t>
        <a:bodyPr/>
        <a:lstStyle/>
        <a:p>
          <a:endParaRPr lang="en-IN"/>
        </a:p>
      </dgm:t>
    </dgm:pt>
    <dgm:pt modelId="{B9FB367C-012A-4E9C-B16B-E8C08DC80B1A}" type="sibTrans" cxnId="{0558C639-3AEC-460E-BBA4-3793C9B8DC0A}">
      <dgm:prSet/>
      <dgm:spPr/>
      <dgm:t>
        <a:bodyPr/>
        <a:lstStyle/>
        <a:p>
          <a:endParaRPr lang="en-IN"/>
        </a:p>
      </dgm:t>
    </dgm:pt>
    <dgm:pt modelId="{5BC5060C-5035-45C8-9B08-795437DD714D}" type="pres">
      <dgm:prSet presAssocID="{25098B9C-4A25-4AB5-BE67-8CECE3D69A0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0F14EBD-3DB1-4AC9-92FB-A10213748C74}" type="pres">
      <dgm:prSet presAssocID="{25098B9C-4A25-4AB5-BE67-8CECE3D69A08}" presName="arrow" presStyleLbl="bgShp" presStyleIdx="0" presStyleCnt="1"/>
      <dgm:spPr/>
    </dgm:pt>
    <dgm:pt modelId="{373E977B-7F40-48B5-8942-F193D1F179E3}" type="pres">
      <dgm:prSet presAssocID="{25098B9C-4A25-4AB5-BE67-8CECE3D69A08}" presName="linearProcess" presStyleCnt="0"/>
      <dgm:spPr/>
    </dgm:pt>
    <dgm:pt modelId="{A3DC586B-3E6B-4F61-A697-661B9417A490}" type="pres">
      <dgm:prSet presAssocID="{416D81E0-1990-4823-998C-E174594A9BC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73219CE-9ECE-4114-9906-428D8069BB7E}" type="pres">
      <dgm:prSet presAssocID="{9A7E82C1-CA50-457D-B140-5E0B96BDB525}" presName="sibTrans" presStyleCnt="0"/>
      <dgm:spPr/>
    </dgm:pt>
    <dgm:pt modelId="{BE54D7C5-C4F1-4319-A7E9-B857321B2230}" type="pres">
      <dgm:prSet presAssocID="{263E995E-2488-464F-AEF1-B5B6D80ED02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D9625C-BB55-4B7E-BEF3-026CBD41ACD7}" type="pres">
      <dgm:prSet presAssocID="{98198629-61A1-473C-A12D-E6EE7396C854}" presName="sibTrans" presStyleCnt="0"/>
      <dgm:spPr/>
    </dgm:pt>
    <dgm:pt modelId="{09A79C4C-AF1B-4440-9070-E2159057AE69}" type="pres">
      <dgm:prSet presAssocID="{5A53CEE5-B1BE-4DE7-8DB5-F5DF6394FAD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8B4F2DE-5B2E-497D-8F34-5E660AE8936C}" type="pres">
      <dgm:prSet presAssocID="{46264468-4506-4BBB-92D2-A781B809219B}" presName="sibTrans" presStyleCnt="0"/>
      <dgm:spPr/>
    </dgm:pt>
    <dgm:pt modelId="{0DE31653-561B-4745-9F15-5496D23035B0}" type="pres">
      <dgm:prSet presAssocID="{D732CCE6-1C66-4A39-9F73-64D0A80FFC5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A589172-B15F-438B-B07B-C075A8C264FC}" srcId="{25098B9C-4A25-4AB5-BE67-8CECE3D69A08}" destId="{416D81E0-1990-4823-998C-E174594A9BCF}" srcOrd="0" destOrd="0" parTransId="{4ECAA2DE-7156-4450-816F-4DECD551D61C}" sibTransId="{9A7E82C1-CA50-457D-B140-5E0B96BDB525}"/>
    <dgm:cxn modelId="{2A20F2A2-1E1C-448C-B49C-8C34D6A71F7A}" type="presOf" srcId="{416D81E0-1990-4823-998C-E174594A9BCF}" destId="{A3DC586B-3E6B-4F61-A697-661B9417A490}" srcOrd="0" destOrd="0" presId="urn:microsoft.com/office/officeart/2005/8/layout/hProcess9"/>
    <dgm:cxn modelId="{5DA7FE6E-FB24-4095-8A3D-70E84BD92C32}" type="presOf" srcId="{5A53CEE5-B1BE-4DE7-8DB5-F5DF6394FAD7}" destId="{09A79C4C-AF1B-4440-9070-E2159057AE69}" srcOrd="0" destOrd="0" presId="urn:microsoft.com/office/officeart/2005/8/layout/hProcess9"/>
    <dgm:cxn modelId="{64153D72-79C9-4C79-B550-B79315D680CA}" type="presOf" srcId="{25098B9C-4A25-4AB5-BE67-8CECE3D69A08}" destId="{5BC5060C-5035-45C8-9B08-795437DD714D}" srcOrd="0" destOrd="0" presId="urn:microsoft.com/office/officeart/2005/8/layout/hProcess9"/>
    <dgm:cxn modelId="{D8835104-1E76-4E99-A934-F3FD5AB39548}" type="presOf" srcId="{263E995E-2488-464F-AEF1-B5B6D80ED02E}" destId="{BE54D7C5-C4F1-4319-A7E9-B857321B2230}" srcOrd="0" destOrd="0" presId="urn:microsoft.com/office/officeart/2005/8/layout/hProcess9"/>
    <dgm:cxn modelId="{0558C639-3AEC-460E-BBA4-3793C9B8DC0A}" srcId="{25098B9C-4A25-4AB5-BE67-8CECE3D69A08}" destId="{D732CCE6-1C66-4A39-9F73-64D0A80FFC53}" srcOrd="3" destOrd="0" parTransId="{30C4238E-D6AB-4E6A-8EA2-FD2A94B64C57}" sibTransId="{B9FB367C-012A-4E9C-B16B-E8C08DC80B1A}"/>
    <dgm:cxn modelId="{EC3907D9-22DE-4FE4-820B-0A9BEF8C287C}" srcId="{25098B9C-4A25-4AB5-BE67-8CECE3D69A08}" destId="{5A53CEE5-B1BE-4DE7-8DB5-F5DF6394FAD7}" srcOrd="2" destOrd="0" parTransId="{3C6A3D7B-206B-4479-967C-98AD32D07421}" sibTransId="{46264468-4506-4BBB-92D2-A781B809219B}"/>
    <dgm:cxn modelId="{43A33D38-7998-458E-9AD2-A85207AC3EA7}" srcId="{25098B9C-4A25-4AB5-BE67-8CECE3D69A08}" destId="{263E995E-2488-464F-AEF1-B5B6D80ED02E}" srcOrd="1" destOrd="0" parTransId="{82DFF57B-2BEA-4B92-ADC7-A06C562056A1}" sibTransId="{98198629-61A1-473C-A12D-E6EE7396C854}"/>
    <dgm:cxn modelId="{5D322A26-BE40-4FC2-8D14-C7E57675FE6A}" type="presOf" srcId="{D732CCE6-1C66-4A39-9F73-64D0A80FFC53}" destId="{0DE31653-561B-4745-9F15-5496D23035B0}" srcOrd="0" destOrd="0" presId="urn:microsoft.com/office/officeart/2005/8/layout/hProcess9"/>
    <dgm:cxn modelId="{05BF7F63-13A3-438E-9B2F-5728F4691B83}" type="presParOf" srcId="{5BC5060C-5035-45C8-9B08-795437DD714D}" destId="{70F14EBD-3DB1-4AC9-92FB-A10213748C74}" srcOrd="0" destOrd="0" presId="urn:microsoft.com/office/officeart/2005/8/layout/hProcess9"/>
    <dgm:cxn modelId="{65EB845A-A904-4850-ADAA-17D53FE8FB0A}" type="presParOf" srcId="{5BC5060C-5035-45C8-9B08-795437DD714D}" destId="{373E977B-7F40-48B5-8942-F193D1F179E3}" srcOrd="1" destOrd="0" presId="urn:microsoft.com/office/officeart/2005/8/layout/hProcess9"/>
    <dgm:cxn modelId="{ED628D6B-DACC-4018-93B2-23C3C3332F10}" type="presParOf" srcId="{373E977B-7F40-48B5-8942-F193D1F179E3}" destId="{A3DC586B-3E6B-4F61-A697-661B9417A490}" srcOrd="0" destOrd="0" presId="urn:microsoft.com/office/officeart/2005/8/layout/hProcess9"/>
    <dgm:cxn modelId="{DF52DAFD-ED4A-43A0-947D-886176F68625}" type="presParOf" srcId="{373E977B-7F40-48B5-8942-F193D1F179E3}" destId="{473219CE-9ECE-4114-9906-428D8069BB7E}" srcOrd="1" destOrd="0" presId="urn:microsoft.com/office/officeart/2005/8/layout/hProcess9"/>
    <dgm:cxn modelId="{BB37ECB7-45CE-4E9D-A3B0-31E64302AA86}" type="presParOf" srcId="{373E977B-7F40-48B5-8942-F193D1F179E3}" destId="{BE54D7C5-C4F1-4319-A7E9-B857321B2230}" srcOrd="2" destOrd="0" presId="urn:microsoft.com/office/officeart/2005/8/layout/hProcess9"/>
    <dgm:cxn modelId="{2380E654-A89C-493B-8678-FD2069711B5F}" type="presParOf" srcId="{373E977B-7F40-48B5-8942-F193D1F179E3}" destId="{22D9625C-BB55-4B7E-BEF3-026CBD41ACD7}" srcOrd="3" destOrd="0" presId="urn:microsoft.com/office/officeart/2005/8/layout/hProcess9"/>
    <dgm:cxn modelId="{D52F2B34-FFBF-4ED9-AC08-0D13CB72685B}" type="presParOf" srcId="{373E977B-7F40-48B5-8942-F193D1F179E3}" destId="{09A79C4C-AF1B-4440-9070-E2159057AE69}" srcOrd="4" destOrd="0" presId="urn:microsoft.com/office/officeart/2005/8/layout/hProcess9"/>
    <dgm:cxn modelId="{18B62F7C-2AAA-4EB7-9D6F-CE449D359A7C}" type="presParOf" srcId="{373E977B-7F40-48B5-8942-F193D1F179E3}" destId="{88B4F2DE-5B2E-497D-8F34-5E660AE8936C}" srcOrd="5" destOrd="0" presId="urn:microsoft.com/office/officeart/2005/8/layout/hProcess9"/>
    <dgm:cxn modelId="{1C2A61E3-39EB-465F-9580-E44DC3E62EBE}" type="presParOf" srcId="{373E977B-7F40-48B5-8942-F193D1F179E3}" destId="{0DE31653-561B-4745-9F15-5496D23035B0}" srcOrd="6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56A650-F113-478B-A973-526194B0325A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DEB76-EFA7-4D76-9806-9CC17F66573B}">
      <dgm:prSet custT="1"/>
      <dgm:spPr/>
      <dgm:t>
        <a:bodyPr/>
        <a:lstStyle/>
        <a:p>
          <a:pPr rtl="0"/>
          <a:r>
            <a:rPr lang="en-IN" sz="2800" b="1" baseline="0" dirty="0" smtClean="0"/>
            <a:t>ANTERIOR SEGMENT</a:t>
          </a:r>
          <a:endParaRPr lang="en-IN" sz="2800" b="1" dirty="0"/>
        </a:p>
      </dgm:t>
    </dgm:pt>
    <dgm:pt modelId="{2061E2A9-280B-49A9-8B7B-CEFFA2B0A965}" type="parTrans" cxnId="{137006BB-8441-48FE-95DE-8744407164CA}">
      <dgm:prSet/>
      <dgm:spPr/>
      <dgm:t>
        <a:bodyPr/>
        <a:lstStyle/>
        <a:p>
          <a:endParaRPr lang="en-IN"/>
        </a:p>
      </dgm:t>
    </dgm:pt>
    <dgm:pt modelId="{4E350B7B-56BB-407B-AAE8-8E8FBABE100E}" type="sibTrans" cxnId="{137006BB-8441-48FE-95DE-8744407164CA}">
      <dgm:prSet/>
      <dgm:spPr/>
      <dgm:t>
        <a:bodyPr/>
        <a:lstStyle/>
        <a:p>
          <a:endParaRPr lang="en-IN"/>
        </a:p>
      </dgm:t>
    </dgm:pt>
    <dgm:pt modelId="{A057083F-A695-42C9-97CA-1EB189130D0A}">
      <dgm:prSet/>
      <dgm:spPr/>
      <dgm:t>
        <a:bodyPr/>
        <a:lstStyle/>
        <a:p>
          <a:pPr rtl="0"/>
          <a:r>
            <a:rPr lang="en-IN" b="1" baseline="0" dirty="0" smtClean="0"/>
            <a:t>POSTERIOR SEGMENT</a:t>
          </a:r>
          <a:endParaRPr lang="en-IN" b="1" baseline="0" dirty="0"/>
        </a:p>
      </dgm:t>
    </dgm:pt>
    <dgm:pt modelId="{E42B2286-2075-4BCF-98BE-B1B65D2E4DA7}" type="parTrans" cxnId="{350A0B02-630C-46F3-8561-DBAF640A7B81}">
      <dgm:prSet/>
      <dgm:spPr/>
      <dgm:t>
        <a:bodyPr/>
        <a:lstStyle/>
        <a:p>
          <a:endParaRPr lang="en-IN"/>
        </a:p>
      </dgm:t>
    </dgm:pt>
    <dgm:pt modelId="{23057040-A720-4D4D-9F49-DE112F368C8F}" type="sibTrans" cxnId="{350A0B02-630C-46F3-8561-DBAF640A7B81}">
      <dgm:prSet/>
      <dgm:spPr/>
      <dgm:t>
        <a:bodyPr/>
        <a:lstStyle/>
        <a:p>
          <a:endParaRPr lang="en-IN"/>
        </a:p>
      </dgm:t>
    </dgm:pt>
    <dgm:pt modelId="{15766F1E-55A8-48AE-B1DE-AAC1FFAFE298}" type="pres">
      <dgm:prSet presAssocID="{CB56A650-F113-478B-A973-526194B0325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12EC7A65-B8C4-4925-9ED6-7EF753DAC430}" type="pres">
      <dgm:prSet presAssocID="{CB56A650-F113-478B-A973-526194B0325A}" presName="divider" presStyleLbl="fgShp" presStyleIdx="0" presStyleCnt="1"/>
      <dgm:spPr/>
    </dgm:pt>
    <dgm:pt modelId="{49535B12-0795-4F94-8263-FD42263FEBB4}" type="pres">
      <dgm:prSet presAssocID="{69DDEB76-EFA7-4D76-9806-9CC17F66573B}" presName="downArrow" presStyleLbl="node1" presStyleIdx="0" presStyleCnt="2"/>
      <dgm:spPr/>
    </dgm:pt>
    <dgm:pt modelId="{3C1C021F-994C-4A26-B221-E16A41F906D4}" type="pres">
      <dgm:prSet presAssocID="{69DDEB76-EFA7-4D76-9806-9CC17F66573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71B99C-2184-4BB3-9C29-D24FBC4242AF}" type="pres">
      <dgm:prSet presAssocID="{A057083F-A695-42C9-97CA-1EB189130D0A}" presName="upArrow" presStyleLbl="node1" presStyleIdx="1" presStyleCnt="2"/>
      <dgm:spPr/>
    </dgm:pt>
    <dgm:pt modelId="{A33F947F-E228-4B7D-BE4D-B319D2BD5572}" type="pres">
      <dgm:prSet presAssocID="{A057083F-A695-42C9-97CA-1EB189130D0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81026BE2-60A6-4927-A831-A0799EC524E9}" type="presOf" srcId="{A057083F-A695-42C9-97CA-1EB189130D0A}" destId="{A33F947F-E228-4B7D-BE4D-B319D2BD5572}" srcOrd="0" destOrd="0" presId="urn:microsoft.com/office/officeart/2005/8/layout/arrow3"/>
    <dgm:cxn modelId="{137006BB-8441-48FE-95DE-8744407164CA}" srcId="{CB56A650-F113-478B-A973-526194B0325A}" destId="{69DDEB76-EFA7-4D76-9806-9CC17F66573B}" srcOrd="0" destOrd="0" parTransId="{2061E2A9-280B-49A9-8B7B-CEFFA2B0A965}" sibTransId="{4E350B7B-56BB-407B-AAE8-8E8FBABE100E}"/>
    <dgm:cxn modelId="{67FC3434-64F8-4EDC-A338-7319E3DA3690}" type="presOf" srcId="{CB56A650-F113-478B-A973-526194B0325A}" destId="{15766F1E-55A8-48AE-B1DE-AAC1FFAFE298}" srcOrd="0" destOrd="0" presId="urn:microsoft.com/office/officeart/2005/8/layout/arrow3"/>
    <dgm:cxn modelId="{350A0B02-630C-46F3-8561-DBAF640A7B81}" srcId="{CB56A650-F113-478B-A973-526194B0325A}" destId="{A057083F-A695-42C9-97CA-1EB189130D0A}" srcOrd="1" destOrd="0" parTransId="{E42B2286-2075-4BCF-98BE-B1B65D2E4DA7}" sibTransId="{23057040-A720-4D4D-9F49-DE112F368C8F}"/>
    <dgm:cxn modelId="{6966EFF4-C1CF-4451-B984-AAF9EC340A7D}" type="presOf" srcId="{69DDEB76-EFA7-4D76-9806-9CC17F66573B}" destId="{3C1C021F-994C-4A26-B221-E16A41F906D4}" srcOrd="0" destOrd="0" presId="urn:microsoft.com/office/officeart/2005/8/layout/arrow3"/>
    <dgm:cxn modelId="{7D1B6084-FCED-4CB5-BF8B-C357088C16B7}" type="presParOf" srcId="{15766F1E-55A8-48AE-B1DE-AAC1FFAFE298}" destId="{12EC7A65-B8C4-4925-9ED6-7EF753DAC430}" srcOrd="0" destOrd="0" presId="urn:microsoft.com/office/officeart/2005/8/layout/arrow3"/>
    <dgm:cxn modelId="{D52FEFBB-C241-480A-9D4E-3CB1B7199971}" type="presParOf" srcId="{15766F1E-55A8-48AE-B1DE-AAC1FFAFE298}" destId="{49535B12-0795-4F94-8263-FD42263FEBB4}" srcOrd="1" destOrd="0" presId="urn:microsoft.com/office/officeart/2005/8/layout/arrow3"/>
    <dgm:cxn modelId="{3B0A1657-D277-49CC-9B34-74E698B9D248}" type="presParOf" srcId="{15766F1E-55A8-48AE-B1DE-AAC1FFAFE298}" destId="{3C1C021F-994C-4A26-B221-E16A41F906D4}" srcOrd="2" destOrd="0" presId="urn:microsoft.com/office/officeart/2005/8/layout/arrow3"/>
    <dgm:cxn modelId="{FAD0263F-76B4-423E-BF9E-D74903054E0E}" type="presParOf" srcId="{15766F1E-55A8-48AE-B1DE-AAC1FFAFE298}" destId="{8671B99C-2184-4BB3-9C29-D24FBC4242AF}" srcOrd="3" destOrd="0" presId="urn:microsoft.com/office/officeart/2005/8/layout/arrow3"/>
    <dgm:cxn modelId="{6F2CBDBD-66E1-402A-A214-02BE900572E6}" type="presParOf" srcId="{15766F1E-55A8-48AE-B1DE-AAC1FFAFE298}" destId="{A33F947F-E228-4B7D-BE4D-B319D2BD5572}" srcOrd="4" destOrd="0" presId="urn:microsoft.com/office/officeart/2005/8/layout/arrow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4F427C-FA5B-4E88-8719-8487BBDD52F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8F6FB715-3205-4551-A459-45CA73661D56}">
      <dgm:prSet/>
      <dgm:spPr/>
      <dgm:t>
        <a:bodyPr/>
        <a:lstStyle/>
        <a:p>
          <a:pPr rtl="0"/>
          <a:r>
            <a:rPr lang="en-IN" baseline="0" dirty="0" smtClean="0"/>
            <a:t>ORBIT</a:t>
          </a:r>
          <a:endParaRPr lang="en-IN" dirty="0"/>
        </a:p>
      </dgm:t>
    </dgm:pt>
    <dgm:pt modelId="{4D65FEB7-81D0-43FF-B9D3-5BC5EC645128}" type="parTrans" cxnId="{B830E747-55D6-4C25-9426-32554F115239}">
      <dgm:prSet/>
      <dgm:spPr/>
      <dgm:t>
        <a:bodyPr/>
        <a:lstStyle/>
        <a:p>
          <a:endParaRPr lang="en-IN"/>
        </a:p>
      </dgm:t>
    </dgm:pt>
    <dgm:pt modelId="{9995C4BD-A56E-4135-87F8-C2E9FD6C12AD}" type="sibTrans" cxnId="{B830E747-55D6-4C25-9426-32554F115239}">
      <dgm:prSet/>
      <dgm:spPr/>
      <dgm:t>
        <a:bodyPr/>
        <a:lstStyle/>
        <a:p>
          <a:endParaRPr lang="en-IN"/>
        </a:p>
      </dgm:t>
    </dgm:pt>
    <dgm:pt modelId="{FA0002AA-BF6F-4948-AC28-3A144272213B}">
      <dgm:prSet/>
      <dgm:spPr/>
      <dgm:t>
        <a:bodyPr/>
        <a:lstStyle/>
        <a:p>
          <a:pPr rtl="0"/>
          <a:r>
            <a:rPr lang="en-IN" baseline="0" dirty="0" smtClean="0"/>
            <a:t>EYEBALL</a:t>
          </a:r>
          <a:endParaRPr lang="en-IN" dirty="0"/>
        </a:p>
      </dgm:t>
    </dgm:pt>
    <dgm:pt modelId="{5318661C-332A-43E0-B71D-E5635F535F5D}" type="parTrans" cxnId="{DC955F26-C6BD-4CDA-B71E-341035855DC4}">
      <dgm:prSet/>
      <dgm:spPr/>
      <dgm:t>
        <a:bodyPr/>
        <a:lstStyle/>
        <a:p>
          <a:endParaRPr lang="en-IN"/>
        </a:p>
      </dgm:t>
    </dgm:pt>
    <dgm:pt modelId="{F37C7FCA-3B81-4A73-812A-2C94D02A2F8F}" type="sibTrans" cxnId="{DC955F26-C6BD-4CDA-B71E-341035855DC4}">
      <dgm:prSet/>
      <dgm:spPr/>
      <dgm:t>
        <a:bodyPr/>
        <a:lstStyle/>
        <a:p>
          <a:endParaRPr lang="en-IN"/>
        </a:p>
      </dgm:t>
    </dgm:pt>
    <dgm:pt modelId="{0203A208-3A08-4EF2-8DE5-6F802AF76FA0}">
      <dgm:prSet/>
      <dgm:spPr/>
      <dgm:t>
        <a:bodyPr/>
        <a:lstStyle/>
        <a:p>
          <a:pPr rtl="0"/>
          <a:r>
            <a:rPr lang="en-IN" baseline="0" dirty="0" smtClean="0"/>
            <a:t>DIGITAL TENSION</a:t>
          </a:r>
          <a:endParaRPr lang="en-IN" dirty="0"/>
        </a:p>
      </dgm:t>
    </dgm:pt>
    <dgm:pt modelId="{EACD5DC7-1B39-4E7B-AD47-A575F58E2666}" type="parTrans" cxnId="{FB2C1378-027A-4EED-BB78-284C0CC44528}">
      <dgm:prSet/>
      <dgm:spPr/>
      <dgm:t>
        <a:bodyPr/>
        <a:lstStyle/>
        <a:p>
          <a:endParaRPr lang="en-IN"/>
        </a:p>
      </dgm:t>
    </dgm:pt>
    <dgm:pt modelId="{11D17D98-02B3-4D7C-9C59-67F85DC15E3C}" type="sibTrans" cxnId="{FB2C1378-027A-4EED-BB78-284C0CC44528}">
      <dgm:prSet/>
      <dgm:spPr/>
      <dgm:t>
        <a:bodyPr/>
        <a:lstStyle/>
        <a:p>
          <a:endParaRPr lang="en-IN"/>
        </a:p>
      </dgm:t>
    </dgm:pt>
    <dgm:pt modelId="{C7938F52-EAC2-4BFA-961B-D9FF484767E7}">
      <dgm:prSet/>
      <dgm:spPr/>
      <dgm:t>
        <a:bodyPr/>
        <a:lstStyle/>
        <a:p>
          <a:pPr rtl="0"/>
          <a:r>
            <a:rPr lang="en-IN" baseline="0" dirty="0" smtClean="0"/>
            <a:t>LYMPH NODES</a:t>
          </a:r>
          <a:endParaRPr lang="en-IN" baseline="0" dirty="0"/>
        </a:p>
      </dgm:t>
    </dgm:pt>
    <dgm:pt modelId="{A6A04709-4947-40B1-ADAC-CB789BB24745}" type="parTrans" cxnId="{52943B44-65B7-4AE3-A6CF-6243FBDF8428}">
      <dgm:prSet/>
      <dgm:spPr/>
      <dgm:t>
        <a:bodyPr/>
        <a:lstStyle/>
        <a:p>
          <a:endParaRPr lang="en-IN"/>
        </a:p>
      </dgm:t>
    </dgm:pt>
    <dgm:pt modelId="{FBA3C774-5ED7-4A76-9DB0-C96A2474C09F}" type="sibTrans" cxnId="{52943B44-65B7-4AE3-A6CF-6243FBDF8428}">
      <dgm:prSet/>
      <dgm:spPr/>
      <dgm:t>
        <a:bodyPr/>
        <a:lstStyle/>
        <a:p>
          <a:endParaRPr lang="en-IN"/>
        </a:p>
      </dgm:t>
    </dgm:pt>
    <dgm:pt modelId="{17FD8DA2-462F-4A74-BC4F-0107A4EBD91A}" type="pres">
      <dgm:prSet presAssocID="{4D4F427C-FA5B-4E88-8719-8487BBDD52F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IN"/>
        </a:p>
      </dgm:t>
    </dgm:pt>
    <dgm:pt modelId="{FB58C8B0-4728-437A-B1F0-7C2A3A0C22AD}" type="pres">
      <dgm:prSet presAssocID="{4D4F427C-FA5B-4E88-8719-8487BBDD52FC}" presName="pyramid" presStyleLbl="node1" presStyleIdx="0" presStyleCnt="1"/>
      <dgm:spPr/>
    </dgm:pt>
    <dgm:pt modelId="{1A62ABA6-FFAC-4CC1-8AD3-05C7E25911C4}" type="pres">
      <dgm:prSet presAssocID="{4D4F427C-FA5B-4E88-8719-8487BBDD52FC}" presName="theList" presStyleCnt="0"/>
      <dgm:spPr/>
    </dgm:pt>
    <dgm:pt modelId="{63BC52B1-8476-4D0E-9E48-F1475395D5B0}" type="pres">
      <dgm:prSet presAssocID="{8F6FB715-3205-4551-A459-45CA73661D56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FFF834-C368-4AAF-B8B4-2A63DD1E7A31}" type="pres">
      <dgm:prSet presAssocID="{8F6FB715-3205-4551-A459-45CA73661D56}" presName="aSpace" presStyleCnt="0"/>
      <dgm:spPr/>
    </dgm:pt>
    <dgm:pt modelId="{6958A8A3-BD8A-435C-AECD-42E8785C3E29}" type="pres">
      <dgm:prSet presAssocID="{FA0002AA-BF6F-4948-AC28-3A144272213B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B72ED3-4A06-4E89-A359-3D69A547F8F8}" type="pres">
      <dgm:prSet presAssocID="{FA0002AA-BF6F-4948-AC28-3A144272213B}" presName="aSpace" presStyleCnt="0"/>
      <dgm:spPr/>
    </dgm:pt>
    <dgm:pt modelId="{3AD9B43C-9DB3-4550-AFF0-52BDEBDBD9A7}" type="pres">
      <dgm:prSet presAssocID="{0203A208-3A08-4EF2-8DE5-6F802AF76FA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4F68671-4A15-4750-9F44-887C23F88ABB}" type="pres">
      <dgm:prSet presAssocID="{0203A208-3A08-4EF2-8DE5-6F802AF76FA0}" presName="aSpace" presStyleCnt="0"/>
      <dgm:spPr/>
    </dgm:pt>
    <dgm:pt modelId="{30FD052B-CC92-4EFF-9E0D-43B2E0903675}" type="pres">
      <dgm:prSet presAssocID="{C7938F52-EAC2-4BFA-961B-D9FF484767E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6E8B801-9E5B-4FCD-B5E1-ACA55B161A05}" type="pres">
      <dgm:prSet presAssocID="{C7938F52-EAC2-4BFA-961B-D9FF484767E7}" presName="aSpace" presStyleCnt="0"/>
      <dgm:spPr/>
    </dgm:pt>
  </dgm:ptLst>
  <dgm:cxnLst>
    <dgm:cxn modelId="{B830E747-55D6-4C25-9426-32554F115239}" srcId="{4D4F427C-FA5B-4E88-8719-8487BBDD52FC}" destId="{8F6FB715-3205-4551-A459-45CA73661D56}" srcOrd="0" destOrd="0" parTransId="{4D65FEB7-81D0-43FF-B9D3-5BC5EC645128}" sibTransId="{9995C4BD-A56E-4135-87F8-C2E9FD6C12AD}"/>
    <dgm:cxn modelId="{CCEE529C-FF06-461C-B922-62BEAA303784}" type="presOf" srcId="{4D4F427C-FA5B-4E88-8719-8487BBDD52FC}" destId="{17FD8DA2-462F-4A74-BC4F-0107A4EBD91A}" srcOrd="0" destOrd="0" presId="urn:microsoft.com/office/officeart/2005/8/layout/pyramid2"/>
    <dgm:cxn modelId="{7D4AA55A-751F-469B-9BBF-DDFF9FF169ED}" type="presOf" srcId="{C7938F52-EAC2-4BFA-961B-D9FF484767E7}" destId="{30FD052B-CC92-4EFF-9E0D-43B2E0903675}" srcOrd="0" destOrd="0" presId="urn:microsoft.com/office/officeart/2005/8/layout/pyramid2"/>
    <dgm:cxn modelId="{297301FC-03C6-4C73-9733-E868694E772F}" type="presOf" srcId="{FA0002AA-BF6F-4948-AC28-3A144272213B}" destId="{6958A8A3-BD8A-435C-AECD-42E8785C3E29}" srcOrd="0" destOrd="0" presId="urn:microsoft.com/office/officeart/2005/8/layout/pyramid2"/>
    <dgm:cxn modelId="{39926712-F1E9-4854-9BF5-27FA6EA1E5F2}" type="presOf" srcId="{8F6FB715-3205-4551-A459-45CA73661D56}" destId="{63BC52B1-8476-4D0E-9E48-F1475395D5B0}" srcOrd="0" destOrd="0" presId="urn:microsoft.com/office/officeart/2005/8/layout/pyramid2"/>
    <dgm:cxn modelId="{BF764392-874A-4AB9-9BFE-378052E80AA6}" type="presOf" srcId="{0203A208-3A08-4EF2-8DE5-6F802AF76FA0}" destId="{3AD9B43C-9DB3-4550-AFF0-52BDEBDBD9A7}" srcOrd="0" destOrd="0" presId="urn:microsoft.com/office/officeart/2005/8/layout/pyramid2"/>
    <dgm:cxn modelId="{FB2C1378-027A-4EED-BB78-284C0CC44528}" srcId="{4D4F427C-FA5B-4E88-8719-8487BBDD52FC}" destId="{0203A208-3A08-4EF2-8DE5-6F802AF76FA0}" srcOrd="2" destOrd="0" parTransId="{EACD5DC7-1B39-4E7B-AD47-A575F58E2666}" sibTransId="{11D17D98-02B3-4D7C-9C59-67F85DC15E3C}"/>
    <dgm:cxn modelId="{DC955F26-C6BD-4CDA-B71E-341035855DC4}" srcId="{4D4F427C-FA5B-4E88-8719-8487BBDD52FC}" destId="{FA0002AA-BF6F-4948-AC28-3A144272213B}" srcOrd="1" destOrd="0" parTransId="{5318661C-332A-43E0-B71D-E5635F535F5D}" sibTransId="{F37C7FCA-3B81-4A73-812A-2C94D02A2F8F}"/>
    <dgm:cxn modelId="{52943B44-65B7-4AE3-A6CF-6243FBDF8428}" srcId="{4D4F427C-FA5B-4E88-8719-8487BBDD52FC}" destId="{C7938F52-EAC2-4BFA-961B-D9FF484767E7}" srcOrd="3" destOrd="0" parTransId="{A6A04709-4947-40B1-ADAC-CB789BB24745}" sibTransId="{FBA3C774-5ED7-4A76-9DB0-C96A2474C09F}"/>
    <dgm:cxn modelId="{CBEF8183-8698-4913-AEEB-082FC4F448FF}" type="presParOf" srcId="{17FD8DA2-462F-4A74-BC4F-0107A4EBD91A}" destId="{FB58C8B0-4728-437A-B1F0-7C2A3A0C22AD}" srcOrd="0" destOrd="0" presId="urn:microsoft.com/office/officeart/2005/8/layout/pyramid2"/>
    <dgm:cxn modelId="{81827E65-F726-4860-A70C-04246052D043}" type="presParOf" srcId="{17FD8DA2-462F-4A74-BC4F-0107A4EBD91A}" destId="{1A62ABA6-FFAC-4CC1-8AD3-05C7E25911C4}" srcOrd="1" destOrd="0" presId="urn:microsoft.com/office/officeart/2005/8/layout/pyramid2"/>
    <dgm:cxn modelId="{FBC46448-773C-4ACF-B41F-994D0D3ED4AB}" type="presParOf" srcId="{1A62ABA6-FFAC-4CC1-8AD3-05C7E25911C4}" destId="{63BC52B1-8476-4D0E-9E48-F1475395D5B0}" srcOrd="0" destOrd="0" presId="urn:microsoft.com/office/officeart/2005/8/layout/pyramid2"/>
    <dgm:cxn modelId="{3F003F86-5763-49EA-B5F9-54FACB60F490}" type="presParOf" srcId="{1A62ABA6-FFAC-4CC1-8AD3-05C7E25911C4}" destId="{94FFF834-C368-4AAF-B8B4-2A63DD1E7A31}" srcOrd="1" destOrd="0" presId="urn:microsoft.com/office/officeart/2005/8/layout/pyramid2"/>
    <dgm:cxn modelId="{E8A0883B-129B-4456-BC33-43EAB4F555DA}" type="presParOf" srcId="{1A62ABA6-FFAC-4CC1-8AD3-05C7E25911C4}" destId="{6958A8A3-BD8A-435C-AECD-42E8785C3E29}" srcOrd="2" destOrd="0" presId="urn:microsoft.com/office/officeart/2005/8/layout/pyramid2"/>
    <dgm:cxn modelId="{1C04B5E7-FB0C-4C19-ACB2-7E6F8FDAFC3A}" type="presParOf" srcId="{1A62ABA6-FFAC-4CC1-8AD3-05C7E25911C4}" destId="{9CB72ED3-4A06-4E89-A359-3D69A547F8F8}" srcOrd="3" destOrd="0" presId="urn:microsoft.com/office/officeart/2005/8/layout/pyramid2"/>
    <dgm:cxn modelId="{C728AA24-72F6-4A7D-8965-19653784E63E}" type="presParOf" srcId="{1A62ABA6-FFAC-4CC1-8AD3-05C7E25911C4}" destId="{3AD9B43C-9DB3-4550-AFF0-52BDEBDBD9A7}" srcOrd="4" destOrd="0" presId="urn:microsoft.com/office/officeart/2005/8/layout/pyramid2"/>
    <dgm:cxn modelId="{73AB9619-6EA7-476C-811B-4E899945E2BC}" type="presParOf" srcId="{1A62ABA6-FFAC-4CC1-8AD3-05C7E25911C4}" destId="{04F68671-4A15-4750-9F44-887C23F88ABB}" srcOrd="5" destOrd="0" presId="urn:microsoft.com/office/officeart/2005/8/layout/pyramid2"/>
    <dgm:cxn modelId="{B1293F1A-B976-4AD6-BA28-30909AB1EEBD}" type="presParOf" srcId="{1A62ABA6-FFAC-4CC1-8AD3-05C7E25911C4}" destId="{30FD052B-CC92-4EFF-9E0D-43B2E0903675}" srcOrd="6" destOrd="0" presId="urn:microsoft.com/office/officeart/2005/8/layout/pyramid2"/>
    <dgm:cxn modelId="{E132C1FC-5591-45D1-9701-F8C26967F157}" type="presParOf" srcId="{1A62ABA6-FFAC-4CC1-8AD3-05C7E25911C4}" destId="{56E8B801-9E5B-4FCD-B5E1-ACA55B161A05}" srcOrd="7" destOrd="0" presId="urn:microsoft.com/office/officeart/2005/8/layout/pyramid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7F0D7C-A970-4F02-9EDF-23C22EF38A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3AC6596-2331-4314-ADB5-BCC7B45B07D7}">
      <dgm:prSet phldrT="[Text]"/>
      <dgm:spPr/>
      <dgm:t>
        <a:bodyPr/>
        <a:lstStyle/>
        <a:p>
          <a:r>
            <a:rPr lang="en-IN" dirty="0" smtClean="0"/>
            <a:t>I. Visual acuity</a:t>
          </a:r>
          <a:endParaRPr lang="en-IN" dirty="0"/>
        </a:p>
      </dgm:t>
    </dgm:pt>
    <dgm:pt modelId="{51DEAD50-1A7A-4C24-89CC-A117133DC59F}" type="parTrans" cxnId="{1299B4B3-D015-4927-B406-0E96DB3D7B18}">
      <dgm:prSet/>
      <dgm:spPr/>
      <dgm:t>
        <a:bodyPr/>
        <a:lstStyle/>
        <a:p>
          <a:endParaRPr lang="en-IN"/>
        </a:p>
      </dgm:t>
    </dgm:pt>
    <dgm:pt modelId="{E0A99A83-760E-44DB-AAA7-805A3764D3E0}" type="sibTrans" cxnId="{1299B4B3-D015-4927-B406-0E96DB3D7B18}">
      <dgm:prSet/>
      <dgm:spPr/>
      <dgm:t>
        <a:bodyPr/>
        <a:lstStyle/>
        <a:p>
          <a:endParaRPr lang="en-IN"/>
        </a:p>
      </dgm:t>
    </dgm:pt>
    <dgm:pt modelId="{6BE80A2B-E66B-40AA-AA6E-D2D7E72C22DE}">
      <dgm:prSet phldrT="[Text]"/>
      <dgm:spPr/>
      <dgm:t>
        <a:bodyPr/>
        <a:lstStyle/>
        <a:p>
          <a:r>
            <a:rPr lang="en-IN" dirty="0" smtClean="0"/>
            <a:t>a. For distance</a:t>
          </a:r>
          <a:endParaRPr lang="en-IN" dirty="0"/>
        </a:p>
      </dgm:t>
    </dgm:pt>
    <dgm:pt modelId="{1D3C65EE-1EA8-4E1D-AA89-04A8EFF44A9D}" type="parTrans" cxnId="{2EE58F23-9B0A-47E5-8A5E-378BAD0F6A6F}">
      <dgm:prSet/>
      <dgm:spPr/>
      <dgm:t>
        <a:bodyPr/>
        <a:lstStyle/>
        <a:p>
          <a:endParaRPr lang="en-IN"/>
        </a:p>
      </dgm:t>
    </dgm:pt>
    <dgm:pt modelId="{B8F1FA87-9E0E-42A2-9618-72DBD1B256BA}" type="sibTrans" cxnId="{2EE58F23-9B0A-47E5-8A5E-378BAD0F6A6F}">
      <dgm:prSet/>
      <dgm:spPr/>
      <dgm:t>
        <a:bodyPr/>
        <a:lstStyle/>
        <a:p>
          <a:endParaRPr lang="en-IN"/>
        </a:p>
      </dgm:t>
    </dgm:pt>
    <dgm:pt modelId="{902E0F48-B49B-491F-BA81-A6A0D07DE26A}">
      <dgm:prSet phldrT="[Text]"/>
      <dgm:spPr/>
      <dgm:t>
        <a:bodyPr/>
        <a:lstStyle/>
        <a:p>
          <a:r>
            <a:rPr lang="en-IN" dirty="0" smtClean="0"/>
            <a:t>b.For near</a:t>
          </a:r>
          <a:endParaRPr lang="en-IN" dirty="0"/>
        </a:p>
      </dgm:t>
    </dgm:pt>
    <dgm:pt modelId="{719008A7-133B-48D1-9B82-890F775542AC}" type="parTrans" cxnId="{48624D2B-A682-40E4-B0B0-3C9F1CD08C89}">
      <dgm:prSet/>
      <dgm:spPr/>
      <dgm:t>
        <a:bodyPr/>
        <a:lstStyle/>
        <a:p>
          <a:endParaRPr lang="en-IN"/>
        </a:p>
      </dgm:t>
    </dgm:pt>
    <dgm:pt modelId="{D949E943-E150-48C5-81F2-7B28653ABEDB}" type="sibTrans" cxnId="{48624D2B-A682-40E4-B0B0-3C9F1CD08C89}">
      <dgm:prSet/>
      <dgm:spPr/>
      <dgm:t>
        <a:bodyPr/>
        <a:lstStyle/>
        <a:p>
          <a:endParaRPr lang="en-IN"/>
        </a:p>
      </dgm:t>
    </dgm:pt>
    <dgm:pt modelId="{BCA6E7AA-68AD-4814-BEE1-0CD3A4D79962}">
      <dgm:prSet phldrT="[Text]"/>
      <dgm:spPr/>
      <dgm:t>
        <a:bodyPr/>
        <a:lstStyle/>
        <a:p>
          <a:r>
            <a:rPr lang="en-IN" dirty="0" smtClean="0"/>
            <a:t>II.Field of vision</a:t>
          </a:r>
          <a:endParaRPr lang="en-IN" dirty="0"/>
        </a:p>
      </dgm:t>
    </dgm:pt>
    <dgm:pt modelId="{6D51B4C7-A12E-42D7-84D6-96630CC0464A}" type="parTrans" cxnId="{F579F831-533F-43B7-9DE1-A1B9D6915F73}">
      <dgm:prSet/>
      <dgm:spPr/>
      <dgm:t>
        <a:bodyPr/>
        <a:lstStyle/>
        <a:p>
          <a:endParaRPr lang="en-IN"/>
        </a:p>
      </dgm:t>
    </dgm:pt>
    <dgm:pt modelId="{75A1F70F-150D-492F-9FEF-249496BF997E}" type="sibTrans" cxnId="{F579F831-533F-43B7-9DE1-A1B9D6915F73}">
      <dgm:prSet/>
      <dgm:spPr/>
      <dgm:t>
        <a:bodyPr/>
        <a:lstStyle/>
        <a:p>
          <a:endParaRPr lang="en-IN"/>
        </a:p>
      </dgm:t>
    </dgm:pt>
    <dgm:pt modelId="{0A98ABD4-602A-4E04-82D7-9C114BA3B0C8}">
      <dgm:prSet phldrT="[Text]"/>
      <dgm:spPr/>
      <dgm:t>
        <a:bodyPr/>
        <a:lstStyle/>
        <a:p>
          <a:r>
            <a:rPr lang="en-IN" dirty="0" smtClean="0"/>
            <a:t>a. Peripheral field</a:t>
          </a:r>
          <a:endParaRPr lang="en-IN" dirty="0"/>
        </a:p>
      </dgm:t>
    </dgm:pt>
    <dgm:pt modelId="{3C3A091D-B344-4683-8412-A4260FBEA29C}" type="parTrans" cxnId="{55F0D1A7-82B5-41DF-B7AA-45748A4FB77F}">
      <dgm:prSet/>
      <dgm:spPr/>
      <dgm:t>
        <a:bodyPr/>
        <a:lstStyle/>
        <a:p>
          <a:endParaRPr lang="en-IN"/>
        </a:p>
      </dgm:t>
    </dgm:pt>
    <dgm:pt modelId="{CB4E8D1E-5412-4710-9738-B2B43990ABAC}" type="sibTrans" cxnId="{55F0D1A7-82B5-41DF-B7AA-45748A4FB77F}">
      <dgm:prSet/>
      <dgm:spPr/>
      <dgm:t>
        <a:bodyPr/>
        <a:lstStyle/>
        <a:p>
          <a:endParaRPr lang="en-IN"/>
        </a:p>
      </dgm:t>
    </dgm:pt>
    <dgm:pt modelId="{381C83DC-AF06-480F-A646-1D2736F8E0A7}">
      <dgm:prSet phldrT="[Text]"/>
      <dgm:spPr/>
      <dgm:t>
        <a:bodyPr/>
        <a:lstStyle/>
        <a:p>
          <a:r>
            <a:rPr lang="en-IN" dirty="0" smtClean="0"/>
            <a:t>b.Central field</a:t>
          </a:r>
          <a:endParaRPr lang="en-IN" dirty="0"/>
        </a:p>
      </dgm:t>
    </dgm:pt>
    <dgm:pt modelId="{F685679A-FFAD-4A90-A3FE-BAF0D2381D78}" type="parTrans" cxnId="{627DA234-28EC-44D7-9D1E-813816B28E79}">
      <dgm:prSet/>
      <dgm:spPr/>
      <dgm:t>
        <a:bodyPr/>
        <a:lstStyle/>
        <a:p>
          <a:endParaRPr lang="en-IN"/>
        </a:p>
      </dgm:t>
    </dgm:pt>
    <dgm:pt modelId="{7C93233A-B472-47EE-BE2A-956699839819}" type="sibTrans" cxnId="{627DA234-28EC-44D7-9D1E-813816B28E79}">
      <dgm:prSet/>
      <dgm:spPr/>
      <dgm:t>
        <a:bodyPr/>
        <a:lstStyle/>
        <a:p>
          <a:endParaRPr lang="en-IN"/>
        </a:p>
      </dgm:t>
    </dgm:pt>
    <dgm:pt modelId="{E2A6116F-5F18-4315-8C5B-F1784767FA61}">
      <dgm:prSet phldrT="[Text]"/>
      <dgm:spPr/>
      <dgm:t>
        <a:bodyPr/>
        <a:lstStyle/>
        <a:p>
          <a:r>
            <a:rPr lang="en-IN" dirty="0" smtClean="0"/>
            <a:t>III.Colour vision</a:t>
          </a:r>
          <a:endParaRPr lang="en-IN" dirty="0"/>
        </a:p>
      </dgm:t>
    </dgm:pt>
    <dgm:pt modelId="{7B117927-D383-4A06-A111-78601D4CBB5D}" type="parTrans" cxnId="{7D302A55-DA67-48CA-B64C-004E68C67B2E}">
      <dgm:prSet/>
      <dgm:spPr/>
      <dgm:t>
        <a:bodyPr/>
        <a:lstStyle/>
        <a:p>
          <a:endParaRPr lang="en-IN"/>
        </a:p>
      </dgm:t>
    </dgm:pt>
    <dgm:pt modelId="{7466B569-B95A-4953-A555-C2EC48ECAC18}" type="sibTrans" cxnId="{7D302A55-DA67-48CA-B64C-004E68C67B2E}">
      <dgm:prSet/>
      <dgm:spPr/>
      <dgm:t>
        <a:bodyPr/>
        <a:lstStyle/>
        <a:p>
          <a:endParaRPr lang="en-IN"/>
        </a:p>
      </dgm:t>
    </dgm:pt>
    <dgm:pt modelId="{CAE5ED5C-8136-4816-8158-3EB2D7717AFD}">
      <dgm:prSet phldrT="[Text]"/>
      <dgm:spPr/>
      <dgm:t>
        <a:bodyPr/>
        <a:lstStyle/>
        <a:p>
          <a:endParaRPr lang="en-IN" dirty="0"/>
        </a:p>
      </dgm:t>
    </dgm:pt>
    <dgm:pt modelId="{2EE02FA7-CFAA-4D13-8D8B-9834D69F0ECB}" type="parTrans" cxnId="{B16E5492-61E1-4A03-8174-FADD31A61B7F}">
      <dgm:prSet/>
      <dgm:spPr/>
      <dgm:t>
        <a:bodyPr/>
        <a:lstStyle/>
        <a:p>
          <a:endParaRPr lang="en-IN"/>
        </a:p>
      </dgm:t>
    </dgm:pt>
    <dgm:pt modelId="{06CD4E04-21DB-4CF4-AB15-68EC4ABD0F20}" type="sibTrans" cxnId="{B16E5492-61E1-4A03-8174-FADD31A61B7F}">
      <dgm:prSet/>
      <dgm:spPr/>
      <dgm:t>
        <a:bodyPr/>
        <a:lstStyle/>
        <a:p>
          <a:endParaRPr lang="en-IN"/>
        </a:p>
      </dgm:t>
    </dgm:pt>
    <dgm:pt modelId="{A547928A-3134-4DFD-95B5-1B7F956F8EA1}">
      <dgm:prSet phldrT="[Text]" phldr="1"/>
      <dgm:spPr/>
      <dgm:t>
        <a:bodyPr/>
        <a:lstStyle/>
        <a:p>
          <a:endParaRPr lang="en-IN" dirty="0"/>
        </a:p>
      </dgm:t>
    </dgm:pt>
    <dgm:pt modelId="{E0CE0740-039F-4AA1-8C0B-DACA026B258D}" type="parTrans" cxnId="{F11AED40-38F6-47D8-B718-1F808C007DBE}">
      <dgm:prSet/>
      <dgm:spPr/>
      <dgm:t>
        <a:bodyPr/>
        <a:lstStyle/>
        <a:p>
          <a:endParaRPr lang="en-IN"/>
        </a:p>
      </dgm:t>
    </dgm:pt>
    <dgm:pt modelId="{1C23A281-823A-4487-A7E5-BC1117D72ADA}" type="sibTrans" cxnId="{F11AED40-38F6-47D8-B718-1F808C007DBE}">
      <dgm:prSet/>
      <dgm:spPr/>
      <dgm:t>
        <a:bodyPr/>
        <a:lstStyle/>
        <a:p>
          <a:endParaRPr lang="en-IN"/>
        </a:p>
      </dgm:t>
    </dgm:pt>
    <dgm:pt modelId="{2B7D1D6D-9E74-435C-9B71-04D000C3547C}" type="pres">
      <dgm:prSet presAssocID="{0B7F0D7C-A970-4F02-9EDF-23C22EF38A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EEF0926-7AF4-4755-81E4-35721C59F9A5}" type="pres">
      <dgm:prSet presAssocID="{13AC6596-2331-4314-ADB5-BCC7B45B07D7}" presName="linNode" presStyleCnt="0"/>
      <dgm:spPr/>
    </dgm:pt>
    <dgm:pt modelId="{8C774659-FCBE-4B9A-AD3B-7DEC65D4E384}" type="pres">
      <dgm:prSet presAssocID="{13AC6596-2331-4314-ADB5-BCC7B45B07D7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2AC3D6-A998-4589-8C34-987B292741BC}" type="pres">
      <dgm:prSet presAssocID="{13AC6596-2331-4314-ADB5-BCC7B45B07D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0F7D12-A504-4D1D-80F4-98F77692BF28}" type="pres">
      <dgm:prSet presAssocID="{E0A99A83-760E-44DB-AAA7-805A3764D3E0}" presName="sp" presStyleCnt="0"/>
      <dgm:spPr/>
    </dgm:pt>
    <dgm:pt modelId="{C0A25456-0BFC-451A-B342-139B257D0B6A}" type="pres">
      <dgm:prSet presAssocID="{BCA6E7AA-68AD-4814-BEE1-0CD3A4D79962}" presName="linNode" presStyleCnt="0"/>
      <dgm:spPr/>
    </dgm:pt>
    <dgm:pt modelId="{7F67BA29-7C36-4BEE-B30F-298315CA013B}" type="pres">
      <dgm:prSet presAssocID="{BCA6E7AA-68AD-4814-BEE1-0CD3A4D7996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DA1E4C8-C67F-4611-9C8A-C6D18CDB7A70}" type="pres">
      <dgm:prSet presAssocID="{BCA6E7AA-68AD-4814-BEE1-0CD3A4D7996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FFEDD91-FE59-43F9-9BB9-8709E8B2E042}" type="pres">
      <dgm:prSet presAssocID="{75A1F70F-150D-492F-9FEF-249496BF997E}" presName="sp" presStyleCnt="0"/>
      <dgm:spPr/>
    </dgm:pt>
    <dgm:pt modelId="{81CB32C0-4302-4A57-A47E-B030184A4B78}" type="pres">
      <dgm:prSet presAssocID="{E2A6116F-5F18-4315-8C5B-F1784767FA61}" presName="linNode" presStyleCnt="0"/>
      <dgm:spPr/>
    </dgm:pt>
    <dgm:pt modelId="{1C151640-D204-4806-8331-5F0665E6C536}" type="pres">
      <dgm:prSet presAssocID="{E2A6116F-5F18-4315-8C5B-F1784767FA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FF3ACA-6B0F-4B66-BB32-D4A9CC1CC7DB}" type="pres">
      <dgm:prSet presAssocID="{E2A6116F-5F18-4315-8C5B-F1784767FA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DBDEC7A-231A-4A57-B088-F7246AC62279}" type="presOf" srcId="{0B7F0D7C-A970-4F02-9EDF-23C22EF38A73}" destId="{2B7D1D6D-9E74-435C-9B71-04D000C3547C}" srcOrd="0" destOrd="0" presId="urn:microsoft.com/office/officeart/2005/8/layout/vList5"/>
    <dgm:cxn modelId="{25A831A2-EDE9-4424-A017-A0E0A9D2739C}" type="presOf" srcId="{13AC6596-2331-4314-ADB5-BCC7B45B07D7}" destId="{8C774659-FCBE-4B9A-AD3B-7DEC65D4E384}" srcOrd="0" destOrd="0" presId="urn:microsoft.com/office/officeart/2005/8/layout/vList5"/>
    <dgm:cxn modelId="{7D302A55-DA67-48CA-B64C-004E68C67B2E}" srcId="{0B7F0D7C-A970-4F02-9EDF-23C22EF38A73}" destId="{E2A6116F-5F18-4315-8C5B-F1784767FA61}" srcOrd="2" destOrd="0" parTransId="{7B117927-D383-4A06-A111-78601D4CBB5D}" sibTransId="{7466B569-B95A-4953-A555-C2EC48ECAC18}"/>
    <dgm:cxn modelId="{2EE58F23-9B0A-47E5-8A5E-378BAD0F6A6F}" srcId="{13AC6596-2331-4314-ADB5-BCC7B45B07D7}" destId="{6BE80A2B-E66B-40AA-AA6E-D2D7E72C22DE}" srcOrd="0" destOrd="0" parTransId="{1D3C65EE-1EA8-4E1D-AA89-04A8EFF44A9D}" sibTransId="{B8F1FA87-9E0E-42A2-9618-72DBD1B256BA}"/>
    <dgm:cxn modelId="{985104B5-4821-4C3B-A3D4-85CC5E111DD1}" type="presOf" srcId="{BCA6E7AA-68AD-4814-BEE1-0CD3A4D79962}" destId="{7F67BA29-7C36-4BEE-B30F-298315CA013B}" srcOrd="0" destOrd="0" presId="urn:microsoft.com/office/officeart/2005/8/layout/vList5"/>
    <dgm:cxn modelId="{4B2D10B6-8E18-45F9-BD4B-79F3F8404A18}" type="presOf" srcId="{902E0F48-B49B-491F-BA81-A6A0D07DE26A}" destId="{C22AC3D6-A998-4589-8C34-987B292741BC}" srcOrd="0" destOrd="1" presId="urn:microsoft.com/office/officeart/2005/8/layout/vList5"/>
    <dgm:cxn modelId="{30863FB7-9810-40C4-91BA-B2094AC74AE3}" type="presOf" srcId="{0A98ABD4-602A-4E04-82D7-9C114BA3B0C8}" destId="{BDA1E4C8-C67F-4611-9C8A-C6D18CDB7A70}" srcOrd="0" destOrd="0" presId="urn:microsoft.com/office/officeart/2005/8/layout/vList5"/>
    <dgm:cxn modelId="{B16E5492-61E1-4A03-8174-FADD31A61B7F}" srcId="{E2A6116F-5F18-4315-8C5B-F1784767FA61}" destId="{CAE5ED5C-8136-4816-8158-3EB2D7717AFD}" srcOrd="0" destOrd="0" parTransId="{2EE02FA7-CFAA-4D13-8D8B-9834D69F0ECB}" sibTransId="{06CD4E04-21DB-4CF4-AB15-68EC4ABD0F20}"/>
    <dgm:cxn modelId="{F579F831-533F-43B7-9DE1-A1B9D6915F73}" srcId="{0B7F0D7C-A970-4F02-9EDF-23C22EF38A73}" destId="{BCA6E7AA-68AD-4814-BEE1-0CD3A4D79962}" srcOrd="1" destOrd="0" parTransId="{6D51B4C7-A12E-42D7-84D6-96630CC0464A}" sibTransId="{75A1F70F-150D-492F-9FEF-249496BF997E}"/>
    <dgm:cxn modelId="{1299B4B3-D015-4927-B406-0E96DB3D7B18}" srcId="{0B7F0D7C-A970-4F02-9EDF-23C22EF38A73}" destId="{13AC6596-2331-4314-ADB5-BCC7B45B07D7}" srcOrd="0" destOrd="0" parTransId="{51DEAD50-1A7A-4C24-89CC-A117133DC59F}" sibTransId="{E0A99A83-760E-44DB-AAA7-805A3764D3E0}"/>
    <dgm:cxn modelId="{55F0D1A7-82B5-41DF-B7AA-45748A4FB77F}" srcId="{BCA6E7AA-68AD-4814-BEE1-0CD3A4D79962}" destId="{0A98ABD4-602A-4E04-82D7-9C114BA3B0C8}" srcOrd="0" destOrd="0" parTransId="{3C3A091D-B344-4683-8412-A4260FBEA29C}" sibTransId="{CB4E8D1E-5412-4710-9738-B2B43990ABAC}"/>
    <dgm:cxn modelId="{ED63EEBD-86AC-407D-8070-4E4B93ACB25E}" type="presOf" srcId="{A547928A-3134-4DFD-95B5-1B7F956F8EA1}" destId="{23FF3ACA-6B0F-4B66-BB32-D4A9CC1CC7DB}" srcOrd="0" destOrd="1" presId="urn:microsoft.com/office/officeart/2005/8/layout/vList5"/>
    <dgm:cxn modelId="{F5298EDC-CCF2-499A-B5E7-26EA9ADF74ED}" type="presOf" srcId="{CAE5ED5C-8136-4816-8158-3EB2D7717AFD}" destId="{23FF3ACA-6B0F-4B66-BB32-D4A9CC1CC7DB}" srcOrd="0" destOrd="0" presId="urn:microsoft.com/office/officeart/2005/8/layout/vList5"/>
    <dgm:cxn modelId="{07BE06CF-9672-46A0-83AB-B23756521F13}" type="presOf" srcId="{6BE80A2B-E66B-40AA-AA6E-D2D7E72C22DE}" destId="{C22AC3D6-A998-4589-8C34-987B292741BC}" srcOrd="0" destOrd="0" presId="urn:microsoft.com/office/officeart/2005/8/layout/vList5"/>
    <dgm:cxn modelId="{45A24457-396E-4435-B42D-891A7ED29D9A}" type="presOf" srcId="{E2A6116F-5F18-4315-8C5B-F1784767FA61}" destId="{1C151640-D204-4806-8331-5F0665E6C536}" srcOrd="0" destOrd="0" presId="urn:microsoft.com/office/officeart/2005/8/layout/vList5"/>
    <dgm:cxn modelId="{39BA595B-41B5-4D36-AD00-8A6C59C6A49A}" type="presOf" srcId="{381C83DC-AF06-480F-A646-1D2736F8E0A7}" destId="{BDA1E4C8-C67F-4611-9C8A-C6D18CDB7A70}" srcOrd="0" destOrd="1" presId="urn:microsoft.com/office/officeart/2005/8/layout/vList5"/>
    <dgm:cxn modelId="{F11AED40-38F6-47D8-B718-1F808C007DBE}" srcId="{E2A6116F-5F18-4315-8C5B-F1784767FA61}" destId="{A547928A-3134-4DFD-95B5-1B7F956F8EA1}" srcOrd="1" destOrd="0" parTransId="{E0CE0740-039F-4AA1-8C0B-DACA026B258D}" sibTransId="{1C23A281-823A-4487-A7E5-BC1117D72ADA}"/>
    <dgm:cxn modelId="{627DA234-28EC-44D7-9D1E-813816B28E79}" srcId="{BCA6E7AA-68AD-4814-BEE1-0CD3A4D79962}" destId="{381C83DC-AF06-480F-A646-1D2736F8E0A7}" srcOrd="1" destOrd="0" parTransId="{F685679A-FFAD-4A90-A3FE-BAF0D2381D78}" sibTransId="{7C93233A-B472-47EE-BE2A-956699839819}"/>
    <dgm:cxn modelId="{48624D2B-A682-40E4-B0B0-3C9F1CD08C89}" srcId="{13AC6596-2331-4314-ADB5-BCC7B45B07D7}" destId="{902E0F48-B49B-491F-BA81-A6A0D07DE26A}" srcOrd="1" destOrd="0" parTransId="{719008A7-133B-48D1-9B82-890F775542AC}" sibTransId="{D949E943-E150-48C5-81F2-7B28653ABEDB}"/>
    <dgm:cxn modelId="{C9A79CF3-5F40-4799-B322-1017390D4030}" type="presParOf" srcId="{2B7D1D6D-9E74-435C-9B71-04D000C3547C}" destId="{DEEF0926-7AF4-4755-81E4-35721C59F9A5}" srcOrd="0" destOrd="0" presId="urn:microsoft.com/office/officeart/2005/8/layout/vList5"/>
    <dgm:cxn modelId="{A5579415-E4C4-4AD8-A035-2ED6AD52145A}" type="presParOf" srcId="{DEEF0926-7AF4-4755-81E4-35721C59F9A5}" destId="{8C774659-FCBE-4B9A-AD3B-7DEC65D4E384}" srcOrd="0" destOrd="0" presId="urn:microsoft.com/office/officeart/2005/8/layout/vList5"/>
    <dgm:cxn modelId="{04B9125B-7DA2-461E-9F6B-69A4F4B4029D}" type="presParOf" srcId="{DEEF0926-7AF4-4755-81E4-35721C59F9A5}" destId="{C22AC3D6-A998-4589-8C34-987B292741BC}" srcOrd="1" destOrd="0" presId="urn:microsoft.com/office/officeart/2005/8/layout/vList5"/>
    <dgm:cxn modelId="{CDBFA9A6-CEEC-4B13-91E3-1AA31B475A3C}" type="presParOf" srcId="{2B7D1D6D-9E74-435C-9B71-04D000C3547C}" destId="{700F7D12-A504-4D1D-80F4-98F77692BF28}" srcOrd="1" destOrd="0" presId="urn:microsoft.com/office/officeart/2005/8/layout/vList5"/>
    <dgm:cxn modelId="{D6E77954-05B1-4064-BD49-6967FDE6362C}" type="presParOf" srcId="{2B7D1D6D-9E74-435C-9B71-04D000C3547C}" destId="{C0A25456-0BFC-451A-B342-139B257D0B6A}" srcOrd="2" destOrd="0" presId="urn:microsoft.com/office/officeart/2005/8/layout/vList5"/>
    <dgm:cxn modelId="{7795364B-207A-49EA-B2C7-43B3AA92DA45}" type="presParOf" srcId="{C0A25456-0BFC-451A-B342-139B257D0B6A}" destId="{7F67BA29-7C36-4BEE-B30F-298315CA013B}" srcOrd="0" destOrd="0" presId="urn:microsoft.com/office/officeart/2005/8/layout/vList5"/>
    <dgm:cxn modelId="{17B70674-92BE-412B-8F8F-684E6FB7ED83}" type="presParOf" srcId="{C0A25456-0BFC-451A-B342-139B257D0B6A}" destId="{BDA1E4C8-C67F-4611-9C8A-C6D18CDB7A70}" srcOrd="1" destOrd="0" presId="urn:microsoft.com/office/officeart/2005/8/layout/vList5"/>
    <dgm:cxn modelId="{BB79D76C-2FA4-41F9-831B-C6176FBAECFD}" type="presParOf" srcId="{2B7D1D6D-9E74-435C-9B71-04D000C3547C}" destId="{7FFEDD91-FE59-43F9-9BB9-8709E8B2E042}" srcOrd="3" destOrd="0" presId="urn:microsoft.com/office/officeart/2005/8/layout/vList5"/>
    <dgm:cxn modelId="{8C3172C5-1541-4613-B164-BB8FADB4C9DD}" type="presParOf" srcId="{2B7D1D6D-9E74-435C-9B71-04D000C3547C}" destId="{81CB32C0-4302-4A57-A47E-B030184A4B78}" srcOrd="4" destOrd="0" presId="urn:microsoft.com/office/officeart/2005/8/layout/vList5"/>
    <dgm:cxn modelId="{33D7BE8B-70ED-4AF0-A34B-E60B213F7A37}" type="presParOf" srcId="{81CB32C0-4302-4A57-A47E-B030184A4B78}" destId="{1C151640-D204-4806-8331-5F0665E6C536}" srcOrd="0" destOrd="0" presId="urn:microsoft.com/office/officeart/2005/8/layout/vList5"/>
    <dgm:cxn modelId="{618A4EA2-606B-418D-ACCE-B0F5D20521F1}" type="presParOf" srcId="{81CB32C0-4302-4A57-A47E-B030184A4B78}" destId="{23FF3ACA-6B0F-4B66-BB32-D4A9CC1CC7DB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65947-01FF-4D86-B784-3FEF3480817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6150A63D-977E-412A-B03F-5AC9CE425E0B}">
      <dgm:prSet/>
      <dgm:spPr/>
      <dgm:t>
        <a:bodyPr/>
        <a:lstStyle/>
        <a:p>
          <a:pPr rtl="0"/>
          <a:r>
            <a:rPr lang="en-IN" baseline="0" dirty="0" smtClean="0"/>
            <a:t>ELECTRORETINOGRAM(ERG)</a:t>
          </a:r>
          <a:endParaRPr lang="en-IN" dirty="0"/>
        </a:p>
      </dgm:t>
    </dgm:pt>
    <dgm:pt modelId="{1AE34B51-DDBF-4A8F-8D98-A958D07596DF}" type="parTrans" cxnId="{D13C0FAD-68E7-4E52-8139-D8DDAB27891A}">
      <dgm:prSet/>
      <dgm:spPr/>
      <dgm:t>
        <a:bodyPr/>
        <a:lstStyle/>
        <a:p>
          <a:endParaRPr lang="en-IN"/>
        </a:p>
      </dgm:t>
    </dgm:pt>
    <dgm:pt modelId="{509A9893-CD99-4E91-BD5E-5607E3B945FC}" type="sibTrans" cxnId="{D13C0FAD-68E7-4E52-8139-D8DDAB27891A}">
      <dgm:prSet/>
      <dgm:spPr/>
      <dgm:t>
        <a:bodyPr/>
        <a:lstStyle/>
        <a:p>
          <a:endParaRPr lang="en-IN"/>
        </a:p>
      </dgm:t>
    </dgm:pt>
    <dgm:pt modelId="{B6EF927A-43D1-4FD8-999C-DB75053B210D}">
      <dgm:prSet/>
      <dgm:spPr/>
      <dgm:t>
        <a:bodyPr/>
        <a:lstStyle/>
        <a:p>
          <a:pPr rtl="0"/>
          <a:r>
            <a:rPr lang="en-IN" baseline="0" dirty="0" smtClean="0"/>
            <a:t>ELECTRO-OCULOGRAM(EOG)</a:t>
          </a:r>
          <a:endParaRPr lang="en-IN" baseline="0" dirty="0"/>
        </a:p>
      </dgm:t>
    </dgm:pt>
    <dgm:pt modelId="{32C96E72-37DA-41FC-90C1-0D14738C90A2}" type="parTrans" cxnId="{0BE3C5BB-C29D-445B-8814-7F1B0C1D44A2}">
      <dgm:prSet/>
      <dgm:spPr/>
      <dgm:t>
        <a:bodyPr/>
        <a:lstStyle/>
        <a:p>
          <a:endParaRPr lang="en-IN"/>
        </a:p>
      </dgm:t>
    </dgm:pt>
    <dgm:pt modelId="{7EE48D9C-D907-4F63-9317-D7158FC096B1}" type="sibTrans" cxnId="{0BE3C5BB-C29D-445B-8814-7F1B0C1D44A2}">
      <dgm:prSet/>
      <dgm:spPr/>
      <dgm:t>
        <a:bodyPr/>
        <a:lstStyle/>
        <a:p>
          <a:endParaRPr lang="en-IN"/>
        </a:p>
      </dgm:t>
    </dgm:pt>
    <dgm:pt modelId="{36C9FDF2-78B7-4832-AF89-9EFCF2F7D1F3}" type="pres">
      <dgm:prSet presAssocID="{47265947-01FF-4D86-B784-3FEF3480817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F930507-B9F4-48E3-A40B-04E73C553E6E}" type="pres">
      <dgm:prSet presAssocID="{6150A63D-977E-412A-B03F-5AC9CE425E0B}" presName="circle1" presStyleLbl="node1" presStyleIdx="0" presStyleCnt="2"/>
      <dgm:spPr/>
    </dgm:pt>
    <dgm:pt modelId="{2E839B70-596F-46C0-9399-746A8858DD36}" type="pres">
      <dgm:prSet presAssocID="{6150A63D-977E-412A-B03F-5AC9CE425E0B}" presName="space" presStyleCnt="0"/>
      <dgm:spPr/>
    </dgm:pt>
    <dgm:pt modelId="{BB430A84-1DD5-41E2-87BF-50EDDFCD4D65}" type="pres">
      <dgm:prSet presAssocID="{6150A63D-977E-412A-B03F-5AC9CE425E0B}" presName="rect1" presStyleLbl="alignAcc1" presStyleIdx="0" presStyleCnt="2"/>
      <dgm:spPr/>
      <dgm:t>
        <a:bodyPr/>
        <a:lstStyle/>
        <a:p>
          <a:endParaRPr lang="en-IN"/>
        </a:p>
      </dgm:t>
    </dgm:pt>
    <dgm:pt modelId="{FFCAAF04-F501-421D-ACBF-CA4843991807}" type="pres">
      <dgm:prSet presAssocID="{B6EF927A-43D1-4FD8-999C-DB75053B210D}" presName="vertSpace2" presStyleLbl="node1" presStyleIdx="0" presStyleCnt="2"/>
      <dgm:spPr/>
    </dgm:pt>
    <dgm:pt modelId="{2FB195BA-3558-46ED-8103-57D778758AE1}" type="pres">
      <dgm:prSet presAssocID="{B6EF927A-43D1-4FD8-999C-DB75053B210D}" presName="circle2" presStyleLbl="node1" presStyleIdx="1" presStyleCnt="2"/>
      <dgm:spPr/>
    </dgm:pt>
    <dgm:pt modelId="{442B393F-3D98-4931-BCEF-281F009035EB}" type="pres">
      <dgm:prSet presAssocID="{B6EF927A-43D1-4FD8-999C-DB75053B210D}" presName="rect2" presStyleLbl="alignAcc1" presStyleIdx="1" presStyleCnt="2"/>
      <dgm:spPr/>
      <dgm:t>
        <a:bodyPr/>
        <a:lstStyle/>
        <a:p>
          <a:endParaRPr lang="en-IN"/>
        </a:p>
      </dgm:t>
    </dgm:pt>
    <dgm:pt modelId="{27518815-04B2-4F41-B988-2482FCBADDDC}" type="pres">
      <dgm:prSet presAssocID="{6150A63D-977E-412A-B03F-5AC9CE425E0B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8C299AB-C858-4D78-B8B2-7605AC3691F6}" type="pres">
      <dgm:prSet presAssocID="{B6EF927A-43D1-4FD8-999C-DB75053B210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454A627-00E1-4377-AC38-AD30BE5B119B}" type="presOf" srcId="{6150A63D-977E-412A-B03F-5AC9CE425E0B}" destId="{27518815-04B2-4F41-B988-2482FCBADDDC}" srcOrd="1" destOrd="0" presId="urn:microsoft.com/office/officeart/2005/8/layout/target3"/>
    <dgm:cxn modelId="{D13C0FAD-68E7-4E52-8139-D8DDAB27891A}" srcId="{47265947-01FF-4D86-B784-3FEF34808178}" destId="{6150A63D-977E-412A-B03F-5AC9CE425E0B}" srcOrd="0" destOrd="0" parTransId="{1AE34B51-DDBF-4A8F-8D98-A958D07596DF}" sibTransId="{509A9893-CD99-4E91-BD5E-5607E3B945FC}"/>
    <dgm:cxn modelId="{8AB64503-BB13-49DC-8788-5F1CCB7045C2}" type="presOf" srcId="{6150A63D-977E-412A-B03F-5AC9CE425E0B}" destId="{BB430A84-1DD5-41E2-87BF-50EDDFCD4D65}" srcOrd="0" destOrd="0" presId="urn:microsoft.com/office/officeart/2005/8/layout/target3"/>
    <dgm:cxn modelId="{0BE3C5BB-C29D-445B-8814-7F1B0C1D44A2}" srcId="{47265947-01FF-4D86-B784-3FEF34808178}" destId="{B6EF927A-43D1-4FD8-999C-DB75053B210D}" srcOrd="1" destOrd="0" parTransId="{32C96E72-37DA-41FC-90C1-0D14738C90A2}" sibTransId="{7EE48D9C-D907-4F63-9317-D7158FC096B1}"/>
    <dgm:cxn modelId="{09B42D16-4AEC-4A71-A1D9-389CCF5AC898}" type="presOf" srcId="{47265947-01FF-4D86-B784-3FEF34808178}" destId="{36C9FDF2-78B7-4832-AF89-9EFCF2F7D1F3}" srcOrd="0" destOrd="0" presId="urn:microsoft.com/office/officeart/2005/8/layout/target3"/>
    <dgm:cxn modelId="{D495B65C-B61B-4733-919D-81B0D3C8E214}" type="presOf" srcId="{B6EF927A-43D1-4FD8-999C-DB75053B210D}" destId="{442B393F-3D98-4931-BCEF-281F009035EB}" srcOrd="0" destOrd="0" presId="urn:microsoft.com/office/officeart/2005/8/layout/target3"/>
    <dgm:cxn modelId="{B43D6245-5AB2-44E9-A526-91C15EB50BA0}" type="presOf" srcId="{B6EF927A-43D1-4FD8-999C-DB75053B210D}" destId="{58C299AB-C858-4D78-B8B2-7605AC3691F6}" srcOrd="1" destOrd="0" presId="urn:microsoft.com/office/officeart/2005/8/layout/target3"/>
    <dgm:cxn modelId="{16BCEF8A-BCB0-46C2-A88E-65C54A175CFA}" type="presParOf" srcId="{36C9FDF2-78B7-4832-AF89-9EFCF2F7D1F3}" destId="{DF930507-B9F4-48E3-A40B-04E73C553E6E}" srcOrd="0" destOrd="0" presId="urn:microsoft.com/office/officeart/2005/8/layout/target3"/>
    <dgm:cxn modelId="{5BA7DD9E-BE27-4F54-ABC6-5890FDAAF94B}" type="presParOf" srcId="{36C9FDF2-78B7-4832-AF89-9EFCF2F7D1F3}" destId="{2E839B70-596F-46C0-9399-746A8858DD36}" srcOrd="1" destOrd="0" presId="urn:microsoft.com/office/officeart/2005/8/layout/target3"/>
    <dgm:cxn modelId="{D33AD470-2F8A-434C-BAD1-342391A6FD4C}" type="presParOf" srcId="{36C9FDF2-78B7-4832-AF89-9EFCF2F7D1F3}" destId="{BB430A84-1DD5-41E2-87BF-50EDDFCD4D65}" srcOrd="2" destOrd="0" presId="urn:microsoft.com/office/officeart/2005/8/layout/target3"/>
    <dgm:cxn modelId="{25C53FD0-97CD-4CFB-8EE4-273B5CAC51CA}" type="presParOf" srcId="{36C9FDF2-78B7-4832-AF89-9EFCF2F7D1F3}" destId="{FFCAAF04-F501-421D-ACBF-CA4843991807}" srcOrd="3" destOrd="0" presId="urn:microsoft.com/office/officeart/2005/8/layout/target3"/>
    <dgm:cxn modelId="{1370FED6-7363-4DCF-91F4-207AC9864D9C}" type="presParOf" srcId="{36C9FDF2-78B7-4832-AF89-9EFCF2F7D1F3}" destId="{2FB195BA-3558-46ED-8103-57D778758AE1}" srcOrd="4" destOrd="0" presId="urn:microsoft.com/office/officeart/2005/8/layout/target3"/>
    <dgm:cxn modelId="{C427C601-C076-49D2-910F-5291184D7746}" type="presParOf" srcId="{36C9FDF2-78B7-4832-AF89-9EFCF2F7D1F3}" destId="{442B393F-3D98-4931-BCEF-281F009035EB}" srcOrd="5" destOrd="0" presId="urn:microsoft.com/office/officeart/2005/8/layout/target3"/>
    <dgm:cxn modelId="{789A5415-D8D0-402F-8912-D80589EF9AD0}" type="presParOf" srcId="{36C9FDF2-78B7-4832-AF89-9EFCF2F7D1F3}" destId="{27518815-04B2-4F41-B988-2482FCBADDDC}" srcOrd="6" destOrd="0" presId="urn:microsoft.com/office/officeart/2005/8/layout/target3"/>
    <dgm:cxn modelId="{6B90F5CA-2361-4A17-B313-1A95523B45A0}" type="presParOf" srcId="{36C9FDF2-78B7-4832-AF89-9EFCF2F7D1F3}" destId="{58C299AB-C858-4D78-B8B2-7605AC3691F6}" srcOrd="7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3312B3-D0B2-4A8A-B05D-C60C7CF9E81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202B960-9E29-416C-9364-9140ADFDFD14}">
      <dgm:prSet custT="1"/>
      <dgm:spPr/>
      <dgm:t>
        <a:bodyPr/>
        <a:lstStyle/>
        <a:p>
          <a:pPr rtl="0"/>
          <a:r>
            <a:rPr lang="en-IN" sz="3200" baseline="0" dirty="0" smtClean="0">
              <a:solidFill>
                <a:srgbClr val="FFFF00"/>
              </a:solidFill>
            </a:rPr>
            <a:t>MEDIA</a:t>
          </a:r>
          <a:endParaRPr lang="en-IN" sz="3200" dirty="0">
            <a:solidFill>
              <a:srgbClr val="FFFF00"/>
            </a:solidFill>
          </a:endParaRPr>
        </a:p>
      </dgm:t>
    </dgm:pt>
    <dgm:pt modelId="{9F87A5ED-3CBD-4A35-AC86-A60A6484962D}" type="parTrans" cxnId="{45BE2524-FEED-450D-A162-65FD3EAFBCF8}">
      <dgm:prSet/>
      <dgm:spPr/>
      <dgm:t>
        <a:bodyPr/>
        <a:lstStyle/>
        <a:p>
          <a:endParaRPr lang="en-IN"/>
        </a:p>
      </dgm:t>
    </dgm:pt>
    <dgm:pt modelId="{6B92C059-5EE2-4DE0-97B6-AD1240633DF4}" type="sibTrans" cxnId="{45BE2524-FEED-450D-A162-65FD3EAFBCF8}">
      <dgm:prSet/>
      <dgm:spPr/>
      <dgm:t>
        <a:bodyPr/>
        <a:lstStyle/>
        <a:p>
          <a:endParaRPr lang="en-IN"/>
        </a:p>
      </dgm:t>
    </dgm:pt>
    <dgm:pt modelId="{3F8B9573-BEF6-48A9-AC76-EC937914F0FD}">
      <dgm:prSet/>
      <dgm:spPr/>
      <dgm:t>
        <a:bodyPr/>
        <a:lstStyle/>
        <a:p>
          <a:pPr rtl="0"/>
          <a:r>
            <a:rPr lang="en-IN" baseline="0" dirty="0" smtClean="0"/>
            <a:t>Plane mirror examination at a distance of 1 m</a:t>
          </a:r>
          <a:endParaRPr lang="en-IN" dirty="0"/>
        </a:p>
      </dgm:t>
    </dgm:pt>
    <dgm:pt modelId="{F45F2A3F-95B7-4DA5-8C3F-90143F0E89D3}" type="parTrans" cxnId="{0B08E263-D7FC-4AA4-805F-8CE768029F25}">
      <dgm:prSet/>
      <dgm:spPr/>
      <dgm:t>
        <a:bodyPr/>
        <a:lstStyle/>
        <a:p>
          <a:endParaRPr lang="en-IN"/>
        </a:p>
      </dgm:t>
    </dgm:pt>
    <dgm:pt modelId="{035E2E77-D5FE-4221-9E34-A71F220DFA91}" type="sibTrans" cxnId="{0B08E263-D7FC-4AA4-805F-8CE768029F25}">
      <dgm:prSet/>
      <dgm:spPr/>
      <dgm:t>
        <a:bodyPr/>
        <a:lstStyle/>
        <a:p>
          <a:endParaRPr lang="en-IN"/>
        </a:p>
      </dgm:t>
    </dgm:pt>
    <dgm:pt modelId="{226DF07B-4B56-4F7B-9D2E-F0C15A8358A1}">
      <dgm:prSet/>
      <dgm:spPr/>
      <dgm:t>
        <a:bodyPr/>
        <a:lstStyle/>
        <a:p>
          <a:pPr rtl="0"/>
          <a:r>
            <a:rPr lang="en-IN" baseline="0" dirty="0" smtClean="0"/>
            <a:t>Plane mirror examination at a distance of 22 m</a:t>
          </a:r>
          <a:endParaRPr lang="en-IN" dirty="0"/>
        </a:p>
      </dgm:t>
    </dgm:pt>
    <dgm:pt modelId="{C57C0679-F3FF-4579-AB03-1E0159E952EE}" type="parTrans" cxnId="{26CEF54B-504D-4986-B025-71A9190C16D2}">
      <dgm:prSet/>
      <dgm:spPr/>
      <dgm:t>
        <a:bodyPr/>
        <a:lstStyle/>
        <a:p>
          <a:endParaRPr lang="en-IN"/>
        </a:p>
      </dgm:t>
    </dgm:pt>
    <dgm:pt modelId="{12DB7465-956D-46B5-B651-D79066E49AE5}" type="sibTrans" cxnId="{26CEF54B-504D-4986-B025-71A9190C16D2}">
      <dgm:prSet/>
      <dgm:spPr/>
      <dgm:t>
        <a:bodyPr/>
        <a:lstStyle/>
        <a:p>
          <a:endParaRPr lang="en-IN"/>
        </a:p>
      </dgm:t>
    </dgm:pt>
    <dgm:pt modelId="{83B54089-B5C3-4D2A-B100-CA40E748455E}">
      <dgm:prSet/>
      <dgm:spPr/>
      <dgm:t>
        <a:bodyPr/>
        <a:lstStyle/>
        <a:p>
          <a:pPr rtl="0"/>
          <a:r>
            <a:rPr lang="en-IN" baseline="0" dirty="0" smtClean="0"/>
            <a:t>Direct </a:t>
          </a:r>
          <a:r>
            <a:rPr lang="en-IN" baseline="0" dirty="0" err="1" smtClean="0"/>
            <a:t>ophthalmoscopy</a:t>
          </a:r>
          <a:endParaRPr lang="en-IN" baseline="0" dirty="0"/>
        </a:p>
      </dgm:t>
    </dgm:pt>
    <dgm:pt modelId="{BD2734EA-72CC-40DA-9B73-7AA44A98B2E6}" type="parTrans" cxnId="{74227639-0C26-443E-B135-FC02A59B5953}">
      <dgm:prSet/>
      <dgm:spPr/>
      <dgm:t>
        <a:bodyPr/>
        <a:lstStyle/>
        <a:p>
          <a:endParaRPr lang="en-IN"/>
        </a:p>
      </dgm:t>
    </dgm:pt>
    <dgm:pt modelId="{77B231DC-C179-4164-BFA5-77661B11DBD9}" type="sibTrans" cxnId="{74227639-0C26-443E-B135-FC02A59B5953}">
      <dgm:prSet/>
      <dgm:spPr/>
      <dgm:t>
        <a:bodyPr/>
        <a:lstStyle/>
        <a:p>
          <a:endParaRPr lang="en-IN"/>
        </a:p>
      </dgm:t>
    </dgm:pt>
    <dgm:pt modelId="{5CC9FECB-CCDA-4557-A6D8-5C3BDDB8FD3E}">
      <dgm:prSet/>
      <dgm:spPr/>
      <dgm:t>
        <a:bodyPr/>
        <a:lstStyle/>
        <a:p>
          <a:pPr rtl="0"/>
          <a:r>
            <a:rPr lang="en-IN" baseline="0" dirty="0" smtClean="0"/>
            <a:t>Indirect </a:t>
          </a:r>
          <a:r>
            <a:rPr lang="en-IN" baseline="0" dirty="0" err="1" smtClean="0"/>
            <a:t>ophthalmoscopy</a:t>
          </a:r>
          <a:r>
            <a:rPr lang="en-IN" baseline="0" dirty="0" smtClean="0"/>
            <a:t> </a:t>
          </a:r>
          <a:endParaRPr lang="en-IN" baseline="0" dirty="0"/>
        </a:p>
      </dgm:t>
    </dgm:pt>
    <dgm:pt modelId="{00AEEA30-6C04-4121-A36E-9C3A7137759A}" type="parTrans" cxnId="{D3B24FC7-661E-4B01-AAB8-5A687D8B0C27}">
      <dgm:prSet/>
      <dgm:spPr/>
      <dgm:t>
        <a:bodyPr/>
        <a:lstStyle/>
        <a:p>
          <a:endParaRPr lang="en-IN"/>
        </a:p>
      </dgm:t>
    </dgm:pt>
    <dgm:pt modelId="{D0339352-B2A8-4F21-A2C3-D44BCBFF48D1}" type="sibTrans" cxnId="{D3B24FC7-661E-4B01-AAB8-5A687D8B0C27}">
      <dgm:prSet/>
      <dgm:spPr/>
      <dgm:t>
        <a:bodyPr/>
        <a:lstStyle/>
        <a:p>
          <a:endParaRPr lang="en-IN"/>
        </a:p>
      </dgm:t>
    </dgm:pt>
    <dgm:pt modelId="{A50B0F2E-0DAD-4DF2-A909-8257A8193CF5}" type="pres">
      <dgm:prSet presAssocID="{413312B3-D0B2-4A8A-B05D-C60C7CF9E8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E5AFEC7-5721-419A-ABCF-ACEEA9B77527}" type="pres">
      <dgm:prSet presAssocID="{6202B960-9E29-416C-9364-9140ADFDFD14}" presName="linNode" presStyleCnt="0"/>
      <dgm:spPr/>
    </dgm:pt>
    <dgm:pt modelId="{C2EB5A12-FE55-4CEC-851E-6186D8FA0D54}" type="pres">
      <dgm:prSet presAssocID="{6202B960-9E29-416C-9364-9140ADFDFD14}" presName="parentText" presStyleLbl="node1" presStyleIdx="0" presStyleCnt="5" custLinFactNeighborX="-1170" custLinFactNeighborY="696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01B722A-2C39-425A-BBED-758FBDCC2C39}" type="pres">
      <dgm:prSet presAssocID="{6B92C059-5EE2-4DE0-97B6-AD1240633DF4}" presName="sp" presStyleCnt="0"/>
      <dgm:spPr/>
    </dgm:pt>
    <dgm:pt modelId="{8F77D930-6C7B-4075-9AEF-381213B19060}" type="pres">
      <dgm:prSet presAssocID="{3F8B9573-BEF6-48A9-AC76-EC937914F0FD}" presName="linNode" presStyleCnt="0"/>
      <dgm:spPr/>
    </dgm:pt>
    <dgm:pt modelId="{0D8A8DFA-1804-4A52-B4B0-0B26C7FB0438}" type="pres">
      <dgm:prSet presAssocID="{3F8B9573-BEF6-48A9-AC76-EC937914F0F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8740D6-2E80-42AB-B470-A6D2B429B583}" type="pres">
      <dgm:prSet presAssocID="{035E2E77-D5FE-4221-9E34-A71F220DFA91}" presName="sp" presStyleCnt="0"/>
      <dgm:spPr/>
    </dgm:pt>
    <dgm:pt modelId="{0E334281-5B50-4E57-B7F2-F490A6543573}" type="pres">
      <dgm:prSet presAssocID="{226DF07B-4B56-4F7B-9D2E-F0C15A8358A1}" presName="linNode" presStyleCnt="0"/>
      <dgm:spPr/>
    </dgm:pt>
    <dgm:pt modelId="{1D06BF72-C44C-49D9-956A-4F69065A7013}" type="pres">
      <dgm:prSet presAssocID="{226DF07B-4B56-4F7B-9D2E-F0C15A8358A1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D863EA-F2DA-4D31-8CB2-303F4125600F}" type="pres">
      <dgm:prSet presAssocID="{12DB7465-956D-46B5-B651-D79066E49AE5}" presName="sp" presStyleCnt="0"/>
      <dgm:spPr/>
    </dgm:pt>
    <dgm:pt modelId="{920FB6D5-571B-4CE1-9682-4F18282B930A}" type="pres">
      <dgm:prSet presAssocID="{83B54089-B5C3-4D2A-B100-CA40E748455E}" presName="linNode" presStyleCnt="0"/>
      <dgm:spPr/>
    </dgm:pt>
    <dgm:pt modelId="{1200E47F-D0BD-485C-9AD0-C8F27CED23F5}" type="pres">
      <dgm:prSet presAssocID="{83B54089-B5C3-4D2A-B100-CA40E748455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6F45C9-0F55-4395-9DC2-DDE22E7B12C4}" type="pres">
      <dgm:prSet presAssocID="{77B231DC-C179-4164-BFA5-77661B11DBD9}" presName="sp" presStyleCnt="0"/>
      <dgm:spPr/>
    </dgm:pt>
    <dgm:pt modelId="{AEC216A6-6B85-49E7-9B1D-6572A87B0C33}" type="pres">
      <dgm:prSet presAssocID="{5CC9FECB-CCDA-4557-A6D8-5C3BDDB8FD3E}" presName="linNode" presStyleCnt="0"/>
      <dgm:spPr/>
    </dgm:pt>
    <dgm:pt modelId="{847EF59D-3ACE-4943-A482-F31D5316CDD9}" type="pres">
      <dgm:prSet presAssocID="{5CC9FECB-CCDA-4557-A6D8-5C3BDDB8FD3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6E9E94B-8380-4DB0-B4A1-29501EF6BA3C}" type="presOf" srcId="{3F8B9573-BEF6-48A9-AC76-EC937914F0FD}" destId="{0D8A8DFA-1804-4A52-B4B0-0B26C7FB0438}" srcOrd="0" destOrd="0" presId="urn:microsoft.com/office/officeart/2005/8/layout/vList5"/>
    <dgm:cxn modelId="{5F50A1C2-63C9-4CC1-96C1-243B62CBC53E}" type="presOf" srcId="{5CC9FECB-CCDA-4557-A6D8-5C3BDDB8FD3E}" destId="{847EF59D-3ACE-4943-A482-F31D5316CDD9}" srcOrd="0" destOrd="0" presId="urn:microsoft.com/office/officeart/2005/8/layout/vList5"/>
    <dgm:cxn modelId="{07F81A6A-BBA4-41A5-9044-1B04298FB81F}" type="presOf" srcId="{226DF07B-4B56-4F7B-9D2E-F0C15A8358A1}" destId="{1D06BF72-C44C-49D9-956A-4F69065A7013}" srcOrd="0" destOrd="0" presId="urn:microsoft.com/office/officeart/2005/8/layout/vList5"/>
    <dgm:cxn modelId="{D3B24FC7-661E-4B01-AAB8-5A687D8B0C27}" srcId="{413312B3-D0B2-4A8A-B05D-C60C7CF9E81B}" destId="{5CC9FECB-CCDA-4557-A6D8-5C3BDDB8FD3E}" srcOrd="4" destOrd="0" parTransId="{00AEEA30-6C04-4121-A36E-9C3A7137759A}" sibTransId="{D0339352-B2A8-4F21-A2C3-D44BCBFF48D1}"/>
    <dgm:cxn modelId="{74227639-0C26-443E-B135-FC02A59B5953}" srcId="{413312B3-D0B2-4A8A-B05D-C60C7CF9E81B}" destId="{83B54089-B5C3-4D2A-B100-CA40E748455E}" srcOrd="3" destOrd="0" parTransId="{BD2734EA-72CC-40DA-9B73-7AA44A98B2E6}" sibTransId="{77B231DC-C179-4164-BFA5-77661B11DBD9}"/>
    <dgm:cxn modelId="{26CEF54B-504D-4986-B025-71A9190C16D2}" srcId="{413312B3-D0B2-4A8A-B05D-C60C7CF9E81B}" destId="{226DF07B-4B56-4F7B-9D2E-F0C15A8358A1}" srcOrd="2" destOrd="0" parTransId="{C57C0679-F3FF-4579-AB03-1E0159E952EE}" sibTransId="{12DB7465-956D-46B5-B651-D79066E49AE5}"/>
    <dgm:cxn modelId="{71870553-A83C-4D15-91CD-3D9888CEAA6D}" type="presOf" srcId="{413312B3-D0B2-4A8A-B05D-C60C7CF9E81B}" destId="{A50B0F2E-0DAD-4DF2-A909-8257A8193CF5}" srcOrd="0" destOrd="0" presId="urn:microsoft.com/office/officeart/2005/8/layout/vList5"/>
    <dgm:cxn modelId="{45BE2524-FEED-450D-A162-65FD3EAFBCF8}" srcId="{413312B3-D0B2-4A8A-B05D-C60C7CF9E81B}" destId="{6202B960-9E29-416C-9364-9140ADFDFD14}" srcOrd="0" destOrd="0" parTransId="{9F87A5ED-3CBD-4A35-AC86-A60A6484962D}" sibTransId="{6B92C059-5EE2-4DE0-97B6-AD1240633DF4}"/>
    <dgm:cxn modelId="{0B08E263-D7FC-4AA4-805F-8CE768029F25}" srcId="{413312B3-D0B2-4A8A-B05D-C60C7CF9E81B}" destId="{3F8B9573-BEF6-48A9-AC76-EC937914F0FD}" srcOrd="1" destOrd="0" parTransId="{F45F2A3F-95B7-4DA5-8C3F-90143F0E89D3}" sibTransId="{035E2E77-D5FE-4221-9E34-A71F220DFA91}"/>
    <dgm:cxn modelId="{E355F6D2-0D0E-49E8-9A65-B112BCB73E9A}" type="presOf" srcId="{6202B960-9E29-416C-9364-9140ADFDFD14}" destId="{C2EB5A12-FE55-4CEC-851E-6186D8FA0D54}" srcOrd="0" destOrd="0" presId="urn:microsoft.com/office/officeart/2005/8/layout/vList5"/>
    <dgm:cxn modelId="{72440B8C-4359-470B-A8D4-C72E58DD7C88}" type="presOf" srcId="{83B54089-B5C3-4D2A-B100-CA40E748455E}" destId="{1200E47F-D0BD-485C-9AD0-C8F27CED23F5}" srcOrd="0" destOrd="0" presId="urn:microsoft.com/office/officeart/2005/8/layout/vList5"/>
    <dgm:cxn modelId="{F0600D71-0567-4C58-8BB9-15E8775A5EC7}" type="presParOf" srcId="{A50B0F2E-0DAD-4DF2-A909-8257A8193CF5}" destId="{9E5AFEC7-5721-419A-ABCF-ACEEA9B77527}" srcOrd="0" destOrd="0" presId="urn:microsoft.com/office/officeart/2005/8/layout/vList5"/>
    <dgm:cxn modelId="{E18AE1A7-8B89-4E37-A810-05C9A049AE50}" type="presParOf" srcId="{9E5AFEC7-5721-419A-ABCF-ACEEA9B77527}" destId="{C2EB5A12-FE55-4CEC-851E-6186D8FA0D54}" srcOrd="0" destOrd="0" presId="urn:microsoft.com/office/officeart/2005/8/layout/vList5"/>
    <dgm:cxn modelId="{9B55B930-FF07-48F8-8CFA-514263F1E936}" type="presParOf" srcId="{A50B0F2E-0DAD-4DF2-A909-8257A8193CF5}" destId="{C01B722A-2C39-425A-BBED-758FBDCC2C39}" srcOrd="1" destOrd="0" presId="urn:microsoft.com/office/officeart/2005/8/layout/vList5"/>
    <dgm:cxn modelId="{2658AFDC-B8FF-4B37-8AF6-71931EF60AA5}" type="presParOf" srcId="{A50B0F2E-0DAD-4DF2-A909-8257A8193CF5}" destId="{8F77D930-6C7B-4075-9AEF-381213B19060}" srcOrd="2" destOrd="0" presId="urn:microsoft.com/office/officeart/2005/8/layout/vList5"/>
    <dgm:cxn modelId="{A2848806-B487-4048-953D-1DA6E67E1AF2}" type="presParOf" srcId="{8F77D930-6C7B-4075-9AEF-381213B19060}" destId="{0D8A8DFA-1804-4A52-B4B0-0B26C7FB0438}" srcOrd="0" destOrd="0" presId="urn:microsoft.com/office/officeart/2005/8/layout/vList5"/>
    <dgm:cxn modelId="{287C6D02-B7C9-4AAF-876C-DBEFA77DC698}" type="presParOf" srcId="{A50B0F2E-0DAD-4DF2-A909-8257A8193CF5}" destId="{E68740D6-2E80-42AB-B470-A6D2B429B583}" srcOrd="3" destOrd="0" presId="urn:microsoft.com/office/officeart/2005/8/layout/vList5"/>
    <dgm:cxn modelId="{AE4F7E45-B1AE-4E80-A002-F26FEB97C51F}" type="presParOf" srcId="{A50B0F2E-0DAD-4DF2-A909-8257A8193CF5}" destId="{0E334281-5B50-4E57-B7F2-F490A6543573}" srcOrd="4" destOrd="0" presId="urn:microsoft.com/office/officeart/2005/8/layout/vList5"/>
    <dgm:cxn modelId="{D76EB0E2-6BBB-4D1F-B627-6A55FDDF6805}" type="presParOf" srcId="{0E334281-5B50-4E57-B7F2-F490A6543573}" destId="{1D06BF72-C44C-49D9-956A-4F69065A7013}" srcOrd="0" destOrd="0" presId="urn:microsoft.com/office/officeart/2005/8/layout/vList5"/>
    <dgm:cxn modelId="{C0AF7399-513E-43D8-8294-65B6EE786DFB}" type="presParOf" srcId="{A50B0F2E-0DAD-4DF2-A909-8257A8193CF5}" destId="{17D863EA-F2DA-4D31-8CB2-303F4125600F}" srcOrd="5" destOrd="0" presId="urn:microsoft.com/office/officeart/2005/8/layout/vList5"/>
    <dgm:cxn modelId="{4D94747A-7D91-4A98-BE5B-27EAF1D08119}" type="presParOf" srcId="{A50B0F2E-0DAD-4DF2-A909-8257A8193CF5}" destId="{920FB6D5-571B-4CE1-9682-4F18282B930A}" srcOrd="6" destOrd="0" presId="urn:microsoft.com/office/officeart/2005/8/layout/vList5"/>
    <dgm:cxn modelId="{272BF4BE-0FDE-4FD4-B895-0324ED9C97EF}" type="presParOf" srcId="{920FB6D5-571B-4CE1-9682-4F18282B930A}" destId="{1200E47F-D0BD-485C-9AD0-C8F27CED23F5}" srcOrd="0" destOrd="0" presId="urn:microsoft.com/office/officeart/2005/8/layout/vList5"/>
    <dgm:cxn modelId="{0213E256-2E0B-46D4-8ECE-F7D715B574E4}" type="presParOf" srcId="{A50B0F2E-0DAD-4DF2-A909-8257A8193CF5}" destId="{026F45C9-0F55-4395-9DC2-DDE22E7B12C4}" srcOrd="7" destOrd="0" presId="urn:microsoft.com/office/officeart/2005/8/layout/vList5"/>
    <dgm:cxn modelId="{C42B0708-2416-4782-8415-D4CB01FA64C5}" type="presParOf" srcId="{A50B0F2E-0DAD-4DF2-A909-8257A8193CF5}" destId="{AEC216A6-6B85-49E7-9B1D-6572A87B0C33}" srcOrd="8" destOrd="0" presId="urn:microsoft.com/office/officeart/2005/8/layout/vList5"/>
    <dgm:cxn modelId="{EA76B0FD-6DF0-4C3A-820E-648D0C2CDF06}" type="presParOf" srcId="{AEC216A6-6B85-49E7-9B1D-6572A87B0C33}" destId="{847EF59D-3ACE-4943-A482-F31D5316CDD9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EXAMINATION  OF  THE   EYE</a:t>
            </a:r>
            <a:endParaRPr lang="en-IN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>DR.M.P.LAL.</a:t>
            </a:r>
          </a:p>
          <a:p>
            <a:r>
              <a:rPr lang="en-IN" sz="2400" dirty="0" smtClean="0"/>
              <a:t>PROFESSOR  AND HEAD OF DEPT  OF  SURGERY</a:t>
            </a: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 smtClean="0">
                <a:solidFill>
                  <a:schemeClr val="bg2">
                    <a:lumMod val="50000"/>
                  </a:schemeClr>
                </a:solidFill>
              </a:rPr>
              <a:t>1.Inspection in anterior segment</a:t>
            </a:r>
            <a:endParaRPr lang="en-IN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sz="4000" dirty="0" smtClean="0">
                <a:solidFill>
                  <a:schemeClr val="tx2"/>
                </a:solidFill>
              </a:rPr>
              <a:t>GENERAL INSPECTION OF  </a:t>
            </a:r>
            <a:r>
              <a:rPr lang="en-IN" sz="40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</a:p>
          <a:p>
            <a:pPr>
              <a:buNone/>
            </a:pPr>
            <a:r>
              <a:rPr lang="en-IN" sz="3200" dirty="0" smtClean="0"/>
              <a:t>  </a:t>
            </a:r>
            <a:r>
              <a:rPr lang="en-IN" sz="4000" dirty="0" smtClean="0">
                <a:solidFill>
                  <a:srgbClr val="002060"/>
                </a:solidFill>
              </a:rPr>
              <a:t>HEAD /FACE /ORBITS EYEBALLS /  EYELIDS LACRIMAL SAC/ CORNEA    CONJUNCTIVA / SCLERA  ANTERIOR CHAMBER / IRIS  PUPIL/ LENS</a:t>
            </a:r>
            <a:endParaRPr lang="en-IN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1143000"/>
          </a:xfrm>
        </p:spPr>
        <p:txBody>
          <a:bodyPr/>
          <a:lstStyle/>
          <a:p>
            <a:r>
              <a:rPr lang="en-IN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2. PALPATION </a:t>
            </a:r>
            <a:r>
              <a:rPr lang="en-IN" dirty="0" smtClean="0"/>
              <a:t> 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800" dirty="0" smtClean="0">
                <a:solidFill>
                  <a:schemeClr val="tx2">
                    <a:lumMod val="75000"/>
                  </a:schemeClr>
                </a:solidFill>
              </a:rPr>
              <a:t>3.INTRAOCULAR  TENSION</a:t>
            </a:r>
            <a:endParaRPr lang="en-IN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chemeClr val="bg2">
                    <a:lumMod val="10000"/>
                  </a:schemeClr>
                </a:solidFill>
              </a:rPr>
              <a:t>NORMAL INTRAOCULAR PRESSURE-</a:t>
            </a:r>
          </a:p>
          <a:p>
            <a:pPr>
              <a:buNone/>
            </a:pPr>
            <a:r>
              <a:rPr lang="en-IN" b="1" dirty="0" smtClean="0"/>
              <a:t>                  10-20 mm hg (</a:t>
            </a:r>
            <a:r>
              <a:rPr lang="en-IN" b="1" dirty="0" err="1" smtClean="0"/>
              <a:t>schiotz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SUSPICIOUS CASES = 20-25 </a:t>
            </a:r>
            <a:r>
              <a:rPr lang="en-IN" dirty="0" err="1" smtClean="0"/>
              <a:t>mmhg</a:t>
            </a:r>
            <a:r>
              <a:rPr lang="en-IN" sz="2800" dirty="0" smtClean="0"/>
              <a:t> </a:t>
            </a:r>
            <a:r>
              <a:rPr lang="en-IN" dirty="0" smtClean="0"/>
              <a:t> (</a:t>
            </a:r>
            <a:r>
              <a:rPr lang="en-IN" dirty="0" err="1" smtClean="0"/>
              <a:t>schiotz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GLAUCOMA  = above 25 </a:t>
            </a:r>
            <a:r>
              <a:rPr lang="en-IN" dirty="0" err="1" smtClean="0"/>
              <a:t>mmhg</a:t>
            </a:r>
            <a:r>
              <a:rPr lang="en-IN" dirty="0" smtClean="0"/>
              <a:t>(</a:t>
            </a:r>
            <a:r>
              <a:rPr lang="en-IN" dirty="0" err="1" smtClean="0"/>
              <a:t>schiotz</a:t>
            </a:r>
            <a:r>
              <a:rPr lang="en-IN" dirty="0" smtClean="0"/>
              <a:t>) </a:t>
            </a:r>
          </a:p>
          <a:p>
            <a:pPr>
              <a:buNone/>
            </a:pPr>
            <a:r>
              <a:rPr lang="en-IN" sz="3200" b="1" dirty="0" smtClean="0">
                <a:solidFill>
                  <a:srgbClr val="FF0000"/>
                </a:solidFill>
              </a:rPr>
              <a:t>                    </a:t>
            </a:r>
            <a:r>
              <a:rPr lang="en-IN" sz="4000" b="1" dirty="0" smtClean="0">
                <a:solidFill>
                  <a:srgbClr val="FF0000"/>
                </a:solidFill>
              </a:rPr>
              <a:t>METHODS</a:t>
            </a:r>
            <a:endParaRPr lang="en-IN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sz="3200" dirty="0" smtClean="0"/>
              <a:t>DIGITAL TENSION</a:t>
            </a:r>
          </a:p>
          <a:p>
            <a:pPr>
              <a:buFont typeface="Wingdings" pitchFamily="2" charset="2"/>
              <a:buChar char="v"/>
            </a:pPr>
            <a:r>
              <a:rPr lang="en-IN" sz="3200" dirty="0" smtClean="0"/>
              <a:t>SCHIOTZ TONOMETER</a:t>
            </a:r>
          </a:p>
          <a:p>
            <a:pPr>
              <a:buFont typeface="Wingdings" pitchFamily="2" charset="2"/>
              <a:buChar char="v"/>
            </a:pPr>
            <a:r>
              <a:rPr lang="en-IN" sz="3200" dirty="0" smtClean="0"/>
              <a:t>APPLANATION  TONOMETER –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/>
                </a:solidFill>
              </a:rPr>
              <a:t>4.BINOCULAR LOUPE  AND SLIT – LAMP  EXAMINATION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n-IN" sz="3200" dirty="0" smtClean="0"/>
              <a:t>Examination of eye is done in focal    or  oblique   illumination   under  magnification</a:t>
            </a:r>
            <a:r>
              <a:rPr lang="en-IN" sz="2800" dirty="0" smtClean="0"/>
              <a:t>.</a:t>
            </a:r>
          </a:p>
          <a:p>
            <a:pPr>
              <a:buNone/>
            </a:pPr>
            <a:r>
              <a:rPr lang="en-IN" sz="2800" b="1" dirty="0" smtClean="0"/>
              <a:t>BINOCULAR LOUPE </a:t>
            </a:r>
            <a:r>
              <a:rPr lang="en-IN" sz="2800" dirty="0" smtClean="0"/>
              <a:t>– A stereoscopic effect  is obtained &amp; depth of opacities can be assessed.   </a:t>
            </a:r>
            <a:r>
              <a:rPr lang="en-IN" sz="2800" b="1" dirty="0" smtClean="0"/>
              <a:t>MAGNIFICATION – 3-4 times</a:t>
            </a:r>
          </a:p>
          <a:p>
            <a:pPr>
              <a:buNone/>
            </a:pPr>
            <a:r>
              <a:rPr lang="en-IN" sz="2800" b="1" dirty="0" smtClean="0"/>
              <a:t>SLIT – LAMP EXAMINATION </a:t>
            </a:r>
            <a:r>
              <a:rPr lang="en-IN" sz="2800" dirty="0" smtClean="0"/>
              <a:t>– Essential when minute  examination is  essential.</a:t>
            </a:r>
          </a:p>
          <a:p>
            <a:pPr>
              <a:buNone/>
            </a:pPr>
            <a:r>
              <a:rPr lang="en-IN" sz="2800" b="1" dirty="0" smtClean="0"/>
              <a:t>MAGNIFICATION – 16 – 25 times</a:t>
            </a:r>
            <a:r>
              <a:rPr lang="en-IN" sz="2800" dirty="0" smtClean="0"/>
              <a:t>.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2"/>
                </a:solidFill>
              </a:rPr>
              <a:t>5.GONIOSCOPIC EXAMINATION</a:t>
            </a:r>
            <a:endParaRPr lang="en-IN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sz="3200" dirty="0" smtClean="0"/>
              <a:t>ABNORMAL  ANGLE  STRUCTURES  ARE IDENTIFIED.</a:t>
            </a:r>
          </a:p>
          <a:p>
            <a:pPr>
              <a:buNone/>
            </a:pPr>
            <a:r>
              <a:rPr lang="en-IN" sz="3200" b="1" dirty="0" smtClean="0"/>
              <a:t>TYPES-</a:t>
            </a:r>
          </a:p>
          <a:p>
            <a:r>
              <a:rPr lang="en-IN" sz="3200" dirty="0" smtClean="0"/>
              <a:t>    Direct with goniolenses</a:t>
            </a:r>
          </a:p>
          <a:p>
            <a:r>
              <a:rPr lang="en-IN" sz="3200" dirty="0" smtClean="0"/>
              <a:t>    Indirect with gonioprisms</a:t>
            </a:r>
          </a:p>
          <a:p>
            <a:pPr>
              <a:buNone/>
            </a:pPr>
            <a:r>
              <a:rPr lang="en-IN" sz="3200" b="1" dirty="0" smtClean="0"/>
              <a:t>NORMAL  ANGLE STRUCTURES</a:t>
            </a:r>
          </a:p>
          <a:p>
            <a:pPr>
              <a:buNone/>
            </a:pPr>
            <a:r>
              <a:rPr lang="en-IN" sz="3200" dirty="0" smtClean="0"/>
              <a:t>   Schwalbe’s line , Trabecular meshwork , Scleral   Spur  &amp;     Ciliary band.</a:t>
            </a:r>
          </a:p>
          <a:p>
            <a:pPr>
              <a:buNone/>
            </a:pPr>
            <a:endParaRPr lang="en-IN" sz="3200" dirty="0" smtClean="0"/>
          </a:p>
          <a:p>
            <a:pPr marL="571500" indent="-571500">
              <a:buFont typeface="+mj-lt"/>
              <a:buAutoNum type="romanL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5400" dirty="0" smtClean="0">
                <a:solidFill>
                  <a:schemeClr val="tx2"/>
                </a:solidFill>
              </a:rPr>
              <a:t>6.</a:t>
            </a:r>
            <a:r>
              <a:rPr lang="en-IN" sz="4800" dirty="0" smtClean="0">
                <a:solidFill>
                  <a:schemeClr val="tx2"/>
                </a:solidFill>
              </a:rPr>
              <a:t>transillumination</a:t>
            </a:r>
            <a:endParaRPr lang="en-IN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TRANS-SCLERAL – when an intense beam of light is thrown through sclera , pupil appears red in colour. The  pupil remains black  if there is solid mass.</a:t>
            </a:r>
          </a:p>
          <a:p>
            <a:r>
              <a:rPr lang="en-IN" sz="3200" dirty="0" smtClean="0"/>
              <a:t>TRANS-PUPILLARY- when an intense beam of light is passed obliquely  through dilated pupil , pupil becomes illuminated uniformly in normal cases.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8000" dirty="0" smtClean="0">
                <a:solidFill>
                  <a:schemeClr val="tx2"/>
                </a:solidFill>
              </a:rPr>
              <a:t>        EYE</a:t>
            </a:r>
            <a:endParaRPr lang="en-IN" sz="8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DRSANJUDINESH\Desktop\eye\IMG-20190420-WA00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6172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EXAMINATION OF THE POSTERIOR SEGMENT OF EYE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IN" sz="4400" b="1" dirty="0" smtClean="0">
                <a:solidFill>
                  <a:schemeClr val="accent2">
                    <a:lumMod val="75000"/>
                  </a:schemeClr>
                </a:solidFill>
              </a:rPr>
              <a:t>1.EXAMINATION OF RETINAL FUNCTIONS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IN" sz="4000" b="1" dirty="0" smtClean="0">
                <a:solidFill>
                  <a:schemeClr val="bg2">
                    <a:lumMod val="25000"/>
                  </a:schemeClr>
                </a:solidFill>
              </a:rPr>
              <a:t>SUBJECTIVE EXAMINATION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IN" sz="4000" b="1" dirty="0" smtClean="0">
                <a:solidFill>
                  <a:schemeClr val="bg2">
                    <a:lumMod val="25000"/>
                  </a:schemeClr>
                </a:solidFill>
              </a:rPr>
              <a:t>OBJECTIVE EXAMINATION </a:t>
            </a:r>
          </a:p>
          <a:p>
            <a:pPr marL="514350" indent="-514350">
              <a:buNone/>
            </a:pPr>
            <a:r>
              <a:rPr lang="en-IN" sz="4400" b="1" dirty="0" smtClean="0">
                <a:solidFill>
                  <a:schemeClr val="accent2">
                    <a:lumMod val="75000"/>
                  </a:schemeClr>
                </a:solidFill>
              </a:rPr>
              <a:t>2.EXAMINATION   OF  THE  FUNDUS OCULI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000" dirty="0" smtClean="0">
                <a:solidFill>
                  <a:schemeClr val="tx2"/>
                </a:solidFill>
              </a:rPr>
              <a:t>Subjective Examination of retinal function</a:t>
            </a:r>
            <a:endParaRPr lang="en-IN" sz="4000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 smtClean="0">
                <a:solidFill>
                  <a:schemeClr val="tx2"/>
                </a:solidFill>
              </a:rPr>
              <a:t>I.VISUAL  ACUITY</a:t>
            </a:r>
            <a:endParaRPr lang="en-IN" sz="6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0000"/>
                </a:solidFill>
              </a:rPr>
              <a:t>SNELLEN’S TEST TYPE</a:t>
            </a:r>
          </a:p>
          <a:p>
            <a:pPr>
              <a:buNone/>
            </a:pPr>
            <a:r>
              <a:rPr lang="en-IN" sz="2800" b="1" dirty="0" smtClean="0"/>
              <a:t>      </a:t>
            </a:r>
            <a:r>
              <a:rPr lang="en-IN" sz="3200" b="1" dirty="0" smtClean="0">
                <a:solidFill>
                  <a:schemeClr val="accent2">
                    <a:lumMod val="75000"/>
                  </a:schemeClr>
                </a:solidFill>
              </a:rPr>
              <a:t>1.RECORDING FOR DISTANCE-</a:t>
            </a:r>
          </a:p>
          <a:p>
            <a:pPr>
              <a:buNone/>
            </a:pPr>
            <a:r>
              <a:rPr lang="en-IN" sz="3200" b="1" dirty="0" smtClean="0">
                <a:solidFill>
                  <a:schemeClr val="accent2">
                    <a:lumMod val="75000"/>
                  </a:schemeClr>
                </a:solidFill>
              </a:rPr>
              <a:t>Normal visual acuity = 6/6</a:t>
            </a:r>
            <a:endParaRPr lang="en-I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OTHER TEST TYPE-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       a.LANDOLT’S CHART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       b.E  CHART</a:t>
            </a:r>
          </a:p>
          <a:p>
            <a:pPr>
              <a:buNone/>
            </a:pPr>
            <a:r>
              <a:rPr lang="en-IN" sz="2800" b="1" dirty="0" smtClean="0">
                <a:solidFill>
                  <a:srgbClr val="FF0000"/>
                </a:solidFill>
              </a:rPr>
              <a:t>       c.SIMPLE PICTURE CHART</a:t>
            </a:r>
            <a:r>
              <a:rPr lang="en-IN" sz="2800" b="1" dirty="0" smtClean="0"/>
              <a:t>.</a:t>
            </a:r>
          </a:p>
          <a:p>
            <a:pPr>
              <a:buNone/>
            </a:pPr>
            <a:r>
              <a:rPr lang="en-IN" sz="3200" b="1" dirty="0" smtClean="0">
                <a:solidFill>
                  <a:schemeClr val="accent2">
                    <a:lumMod val="75000"/>
                  </a:schemeClr>
                </a:solidFill>
              </a:rPr>
              <a:t>      2.RECORDING FOR NEAR-normal vision is recorded as N/6</a:t>
            </a:r>
          </a:p>
          <a:p>
            <a:pPr>
              <a:buNone/>
            </a:pPr>
            <a:endParaRPr lang="en-IN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6000" b="1" dirty="0" smtClean="0">
                <a:solidFill>
                  <a:srgbClr val="002060"/>
                </a:solidFill>
              </a:rPr>
              <a:t>HISTORY</a:t>
            </a:r>
            <a:endParaRPr lang="en-IN" sz="6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6000" dirty="0" smtClean="0">
                <a:solidFill>
                  <a:schemeClr val="tx2"/>
                </a:solidFill>
              </a:rPr>
              <a:t>II</a:t>
            </a:r>
            <a:r>
              <a:rPr lang="en-IN" dirty="0" smtClean="0"/>
              <a:t>. </a:t>
            </a:r>
            <a:r>
              <a:rPr lang="en-IN" sz="6000" dirty="0" smtClean="0">
                <a:solidFill>
                  <a:schemeClr val="tx2"/>
                </a:solidFill>
              </a:rPr>
              <a:t>Field of vision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C00000"/>
                </a:solidFill>
              </a:rPr>
              <a:t>NORMAL FIELD OF VISION-</a:t>
            </a:r>
          </a:p>
          <a:p>
            <a:r>
              <a:rPr lang="en-IN" sz="2800" dirty="0" smtClean="0">
                <a:solidFill>
                  <a:srgbClr val="C00000"/>
                </a:solidFill>
              </a:rPr>
              <a:t>     UPWARDS – 60º/INWARDS -  60º</a:t>
            </a:r>
          </a:p>
          <a:p>
            <a:r>
              <a:rPr lang="en-IN" sz="2800" dirty="0" smtClean="0">
                <a:solidFill>
                  <a:srgbClr val="C00000"/>
                </a:solidFill>
              </a:rPr>
              <a:t>     DOWNWARDS - 70º</a:t>
            </a:r>
          </a:p>
          <a:p>
            <a:r>
              <a:rPr lang="en-IN" sz="2800" dirty="0" smtClean="0">
                <a:solidFill>
                  <a:srgbClr val="C00000"/>
                </a:solidFill>
              </a:rPr>
              <a:t>     OUTWARDS – MORE THAN 90º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TECHNIQUES EMPLOYED TO EVALUATE BOTH CENTRAL &amp; PERIPHERAL VISUAL  FIELDS  IS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                           </a:t>
            </a:r>
            <a:r>
              <a:rPr lang="en-IN" sz="2400" b="1" u="sng" dirty="0" smtClean="0">
                <a:solidFill>
                  <a:srgbClr val="002060"/>
                </a:solidFill>
              </a:rPr>
              <a:t>PERIMETRY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  a.KINETIC PERIMETRY        b.STATIC PERIMETRY   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>
                <a:solidFill>
                  <a:schemeClr val="accent2"/>
                </a:solidFill>
              </a:rPr>
              <a:t>FIELD OF VISION</a:t>
            </a:r>
            <a:endParaRPr lang="en-IN" sz="6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PERIPHERAL FIELD</a:t>
            </a:r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CONFRONTATION METHOD</a:t>
            </a:r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THE PERIMETER</a:t>
            </a:r>
          </a:p>
          <a:p>
            <a:pPr marL="571500" indent="-571500">
              <a:buNone/>
            </a:pPr>
            <a:r>
              <a:rPr lang="en-IN" dirty="0" smtClean="0"/>
              <a:t>       (Lister’s,              Goldmann’s)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CENTRAL  FIELD</a:t>
            </a:r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BJERRUM’S SCREEN</a:t>
            </a:r>
          </a:p>
          <a:p>
            <a:pPr marL="571500" indent="-571500">
              <a:buFont typeface="+mj-lt"/>
              <a:buAutoNum type="romanLcPeriod"/>
            </a:pPr>
            <a:r>
              <a:rPr lang="en-IN" dirty="0" smtClean="0"/>
              <a:t>AUTOMATED PERIMETERS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 smtClean="0">
                <a:solidFill>
                  <a:schemeClr val="tx2"/>
                </a:solidFill>
              </a:rPr>
              <a:t>III. Colour  vision</a:t>
            </a:r>
            <a:endParaRPr lang="en-IN" sz="6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200" b="1" dirty="0" smtClean="0"/>
              <a:t>OBJECTIVES-</a:t>
            </a:r>
          </a:p>
          <a:p>
            <a:pPr>
              <a:buFont typeface="Wingdings" pitchFamily="2" charset="2"/>
              <a:buChar char="ü"/>
            </a:pPr>
            <a:r>
              <a:rPr lang="en-IN" sz="3200" b="1" dirty="0" smtClean="0"/>
              <a:t> to  find out the  exact  nature  of testing colour vision.</a:t>
            </a:r>
          </a:p>
          <a:p>
            <a:pPr>
              <a:buFont typeface="Wingdings" pitchFamily="2" charset="2"/>
              <a:buChar char="ü"/>
            </a:pPr>
            <a:r>
              <a:rPr lang="en-IN" sz="3200" b="1" dirty="0" smtClean="0"/>
              <a:t>Whether the  patient is likely to be a  source of danger  to the society.eg .driver,pilot,sailor etc</a:t>
            </a:r>
          </a:p>
          <a:p>
            <a:endParaRPr lang="en-IN" sz="32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 smtClean="0">
                <a:solidFill>
                  <a:schemeClr val="tx2"/>
                </a:solidFill>
              </a:rPr>
              <a:t>OBJECTIVE EXAMINATION OF RETINAL  FUNCTIONS</a:t>
            </a:r>
            <a:endParaRPr lang="en-IN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dirty="0" err="1" smtClean="0">
                <a:solidFill>
                  <a:schemeClr val="tx2"/>
                </a:solidFill>
              </a:rPr>
              <a:t>examinaTION</a:t>
            </a:r>
            <a:r>
              <a:rPr lang="en-IN" sz="3600" dirty="0" smtClean="0">
                <a:solidFill>
                  <a:schemeClr val="tx2"/>
                </a:solidFill>
              </a:rPr>
              <a:t> OF THE FUNDUS OCULI</a:t>
            </a:r>
            <a:endParaRPr lang="en-IN" sz="3600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/>
                </a:solidFill>
              </a:rPr>
              <a:t>Examination of fundus </a:t>
            </a:r>
            <a:r>
              <a:rPr lang="en-IN" sz="3600" dirty="0" err="1" smtClean="0">
                <a:solidFill>
                  <a:schemeClr val="tx2"/>
                </a:solidFill>
              </a:rPr>
              <a:t>oculi</a:t>
            </a:r>
            <a:endParaRPr lang="en-IN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NEXT TO MEDIA-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optic disc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macula  lutea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retinal vessels</a:t>
            </a:r>
          </a:p>
          <a:p>
            <a:pPr>
              <a:buNone/>
            </a:pPr>
            <a:r>
              <a:rPr lang="en-IN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general fundus</a:t>
            </a:r>
            <a:endParaRPr lang="en-IN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chemeClr val="tx2"/>
                </a:solidFill>
              </a:rPr>
              <a:t>Examination of fundus by focal illumination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   FOUR  TYPES OF LENSES ARE AVAILABLE FOR BIOMICROSCOPIC   EXAMINATINATION OF THE VITREOUS AND FUNDUS: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   HRUBY’S LENS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   POSTERIOR FUNDUS  CONTACT LENS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   GOLD MANN THREE MIRROR CONTACT LENS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   INDIRECT SLIT LAMP BIOMICROSCOPY              	USING +78D,+90D</a:t>
            </a:r>
          </a:p>
          <a:p>
            <a:pPr>
              <a:buNone/>
            </a:pPr>
            <a:r>
              <a:rPr lang="en-IN" dirty="0" smtClean="0"/>
              <a:t>    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ANCILLARY 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STRUCTURES  THAT  ARE  NOT  EASILY  VISIBLE BY DIRECT  OBSERVATION  CAN  BE  STUDIED BY;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FLUORESCEIN  ANGIOGRAPHY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INDOCYANINE  ANGIOGRAPHY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ULTRASONOGRAPHY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OPTICAL  COHERENCE TOMOGRAPHY(OCT)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SCANNING  LASER  OPHTHALMOSCOPY-COMPUTERIZED  AXIAL  TOMOGRAPHY(CAT)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RADIOLOGICAL  INVESTIGATIONS – (MRI)</a:t>
            </a:r>
          </a:p>
          <a:p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OPHTHALMO-DYNAMOMETRY</a:t>
            </a:r>
          </a:p>
          <a:p>
            <a:pPr>
              <a:buNone/>
            </a:pPr>
            <a:r>
              <a:rPr lang="en-IN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rmAutofit/>
          </a:bodyPr>
          <a:lstStyle/>
          <a:p>
            <a:r>
              <a:rPr lang="en-IN" sz="6000" dirty="0" smtClean="0">
                <a:solidFill>
                  <a:srgbClr val="00B050"/>
                </a:solidFill>
              </a:rPr>
              <a:t>PRESENT HISTORY</a:t>
            </a:r>
            <a:endParaRPr lang="en-IN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Name ,Age,Sex ,Occupation.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Dimness of vision 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Pain in eyes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Redness , congestion  or inflammation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Secretion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Disturbances  of  the eyeball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b="1" dirty="0" smtClean="0"/>
              <a:t>Headache</a:t>
            </a:r>
            <a:endParaRPr lang="en-IN" b="1" dirty="0" smtClean="0"/>
          </a:p>
          <a:p>
            <a:pPr marL="514350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600" dirty="0" smtClean="0">
                <a:solidFill>
                  <a:srgbClr val="00B0F0"/>
                </a:solidFill>
              </a:rPr>
              <a:t>Past history</a:t>
            </a:r>
            <a:endParaRPr lang="en-IN" sz="6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Previous diseases 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Treatment 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Operation.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History of use of glasses </a:t>
            </a:r>
            <a:r>
              <a:rPr lang="en-IN" sz="4000" dirty="0" smtClean="0"/>
              <a:t>.</a:t>
            </a:r>
            <a:endParaRPr lang="en-IN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000" dirty="0" smtClean="0">
                <a:solidFill>
                  <a:schemeClr val="accent1">
                    <a:lumMod val="50000"/>
                  </a:schemeClr>
                </a:solidFill>
              </a:rPr>
              <a:t>Personal history</a:t>
            </a:r>
            <a:endParaRPr lang="en-IN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Habits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Blood 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Diabetes mellitus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Renal, </a:t>
            </a:r>
            <a:r>
              <a:rPr lang="en-IN" sz="3600" b="1" dirty="0" err="1" smtClean="0"/>
              <a:t>haematologic</a:t>
            </a:r>
            <a:r>
              <a:rPr lang="en-IN" sz="3600" b="1" dirty="0" smtClean="0"/>
              <a:t> and cardiac diseases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Foci of infection in </a:t>
            </a:r>
            <a:r>
              <a:rPr lang="en-IN" sz="3600" b="1" dirty="0" err="1" smtClean="0"/>
              <a:t>teeth,tonsils,ears</a:t>
            </a:r>
            <a:r>
              <a:rPr lang="en-IN" sz="3600" b="1" dirty="0" smtClean="0"/>
              <a:t> and sinuses.</a:t>
            </a:r>
            <a:endParaRPr lang="en-IN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chemeClr val="accent1">
                    <a:lumMod val="75000"/>
                  </a:schemeClr>
                </a:solidFill>
              </a:rPr>
              <a:t>Family history</a:t>
            </a:r>
            <a:endParaRPr lang="en-IN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Diabetes mellitus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Hypertension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Myopia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Glaucoma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4000" b="1" dirty="0" smtClean="0"/>
              <a:t>Congenital cataract</a:t>
            </a:r>
            <a:endParaRPr lang="en-IN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accent1">
                    <a:lumMod val="75000"/>
                  </a:schemeClr>
                </a:solidFill>
              </a:rPr>
              <a:t>Examination  of   the  eye</a:t>
            </a:r>
            <a:endParaRPr lang="en-IN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                   </a:t>
            </a:r>
            <a:r>
              <a:rPr lang="en-IN" sz="7200" dirty="0" smtClean="0">
                <a:solidFill>
                  <a:schemeClr val="accent5">
                    <a:lumMod val="75000"/>
                  </a:schemeClr>
                </a:solidFill>
              </a:rPr>
              <a:t>EYE		</a:t>
            </a:r>
            <a:endParaRPr lang="en-IN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DRSANJUDINESH\Desktop\eye\IMG-20190420-WA00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6400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000" dirty="0" smtClean="0">
                <a:solidFill>
                  <a:schemeClr val="bg2">
                    <a:lumMod val="10000"/>
                  </a:schemeClr>
                </a:solidFill>
              </a:rPr>
              <a:t>Examination  of anterior segment  of eye</a:t>
            </a:r>
            <a:endParaRPr lang="en-IN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INSPECTION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PALPATION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INTRAOCULAR TENSION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BINOCULAR  LOUPE AND SLIT – LAMP  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GONIOSCOPE EXAMINATION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600" b="1" dirty="0" smtClean="0"/>
              <a:t>TRANSIILLUMINATION.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279</TotalTime>
  <Words>664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EXAMINATION  OF  THE   EYE</vt:lpstr>
      <vt:lpstr>HISTORY</vt:lpstr>
      <vt:lpstr>PRESENT HISTORY</vt:lpstr>
      <vt:lpstr>Past history</vt:lpstr>
      <vt:lpstr>Personal history</vt:lpstr>
      <vt:lpstr>Family history</vt:lpstr>
      <vt:lpstr>Examination  of   the  eye</vt:lpstr>
      <vt:lpstr>                   EYE  </vt:lpstr>
      <vt:lpstr>Examination  of anterior segment  of eye</vt:lpstr>
      <vt:lpstr>1.Inspection in anterior segment</vt:lpstr>
      <vt:lpstr>   2. PALPATION  </vt:lpstr>
      <vt:lpstr>3.INTRAOCULAR  TENSION</vt:lpstr>
      <vt:lpstr>4.BINOCULAR LOUPE  AND SLIT – LAMP  EXAMINATION</vt:lpstr>
      <vt:lpstr>5.GONIOSCOPIC EXAMINATION</vt:lpstr>
      <vt:lpstr>6.transillumination</vt:lpstr>
      <vt:lpstr>        EYE</vt:lpstr>
      <vt:lpstr>EXAMINATION OF THE POSTERIOR SEGMENT OF EYE</vt:lpstr>
      <vt:lpstr>Subjective Examination of retinal function</vt:lpstr>
      <vt:lpstr>I.VISUAL  ACUITY</vt:lpstr>
      <vt:lpstr>II. Field of vision</vt:lpstr>
      <vt:lpstr>FIELD OF VISION</vt:lpstr>
      <vt:lpstr>III. Colour  vision</vt:lpstr>
      <vt:lpstr>OBJECTIVE EXAMINATION OF RETINAL  FUNCTIONS</vt:lpstr>
      <vt:lpstr>examinaTION OF THE FUNDUS OCULI</vt:lpstr>
      <vt:lpstr>Examination of fundus oculi</vt:lpstr>
      <vt:lpstr>Examination of fundus by focal illumination</vt:lpstr>
      <vt:lpstr>ANCILLARY INVESTIGATIONS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EXAMINATION  OF  THE   EYE</dc:title>
  <dc:creator>DRSANJUDINESH</dc:creator>
  <cp:lastModifiedBy>DRSANJUDINESH</cp:lastModifiedBy>
  <cp:revision>57</cp:revision>
  <dcterms:created xsi:type="dcterms:W3CDTF">2006-08-16T00:00:00Z</dcterms:created>
  <dcterms:modified xsi:type="dcterms:W3CDTF">2019-08-01T10:00:34Z</dcterms:modified>
</cp:coreProperties>
</file>